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sldIdLst>
    <p:sldId id="256" r:id="rId2"/>
    <p:sldId id="257" r:id="rId3"/>
    <p:sldId id="264" r:id="rId4"/>
    <p:sldId id="258" r:id="rId5"/>
    <p:sldId id="276" r:id="rId6"/>
    <p:sldId id="259" r:id="rId7"/>
    <p:sldId id="260" r:id="rId8"/>
    <p:sldId id="261" r:id="rId9"/>
    <p:sldId id="262" r:id="rId10"/>
    <p:sldId id="263" r:id="rId11"/>
    <p:sldId id="265" r:id="rId12"/>
    <p:sldId id="266" r:id="rId13"/>
    <p:sldId id="267" r:id="rId14"/>
    <p:sldId id="268" r:id="rId15"/>
    <p:sldId id="269" r:id="rId16"/>
    <p:sldId id="273" r:id="rId17"/>
    <p:sldId id="274" r:id="rId18"/>
    <p:sldId id="275" r:id="rId19"/>
    <p:sldId id="270" r:id="rId20"/>
    <p:sldId id="272" r:id="rId21"/>
    <p:sldId id="277" r:id="rId22"/>
    <p:sldId id="278" r:id="rId23"/>
    <p:sldId id="279" r:id="rId24"/>
    <p:sldId id="280" r:id="rId25"/>
    <p:sldId id="281" r:id="rId26"/>
    <p:sldId id="282" r:id="rId27"/>
    <p:sldId id="283" r:id="rId2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myuktha Patnaik" initials="SP" lastIdx="1" clrIdx="0">
    <p:extLst>
      <p:ext uri="{19B8F6BF-5375-455C-9EA6-DF929625EA0E}">
        <p15:presenceInfo xmlns:p15="http://schemas.microsoft.com/office/powerpoint/2012/main" userId="e7341b03d062fe16"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294" autoAdjust="0"/>
    <p:restoredTop sz="94660"/>
  </p:normalViewPr>
  <p:slideViewPr>
    <p:cSldViewPr>
      <p:cViewPr varScale="1">
        <p:scale>
          <a:sx n="87" d="100"/>
          <a:sy n="87" d="100"/>
        </p:scale>
        <p:origin x="1344" y="62"/>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4" name="Title 13"/>
          <p:cNvSpPr>
            <a:spLocks noGrp="1"/>
          </p:cNvSpPr>
          <p:nvPr>
            <p:ph type="ctrTitle"/>
          </p:nvPr>
        </p:nvSpPr>
        <p:spPr>
          <a:xfrm>
            <a:off x="1432560" y="359898"/>
            <a:ext cx="7406640" cy="1472184"/>
          </a:xfrm>
        </p:spPr>
        <p:txBody>
          <a:bodyPr anchor="b"/>
          <a:lstStyle>
            <a:lvl1pPr algn="l">
              <a:defRPr/>
            </a:lvl1pPr>
            <a:extLst/>
          </a:lstStyle>
          <a:p>
            <a:r>
              <a:rPr kumimoji="0" lang="en-US"/>
              <a:t>Click to edit Master title style</a:t>
            </a:r>
          </a:p>
        </p:txBody>
      </p:sp>
      <p:sp>
        <p:nvSpPr>
          <p:cNvPr id="22" name="Subtitle 21"/>
          <p:cNvSpPr>
            <a:spLocks noGrp="1"/>
          </p:cNvSpPr>
          <p:nvPr>
            <p:ph type="subTitle" idx="1"/>
          </p:nvPr>
        </p:nvSpPr>
        <p:spPr>
          <a:xfrm>
            <a:off x="1432560" y="1850064"/>
            <a:ext cx="7406640" cy="1752600"/>
          </a:xfrm>
        </p:spPr>
        <p:txBody>
          <a:bodyPr tIns="0"/>
          <a:lstStyle>
            <a:lvl1pPr marL="27432" indent="0" algn="l">
              <a:buNone/>
              <a:defRPr sz="2600">
                <a:solidFill>
                  <a:schemeClr val="tx2">
                    <a:shade val="30000"/>
                    <a:satMod val="150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a:t>Click to edit Master subtitle style</a:t>
            </a:r>
          </a:p>
        </p:txBody>
      </p:sp>
      <p:sp>
        <p:nvSpPr>
          <p:cNvPr id="7" name="Date Placeholder 6"/>
          <p:cNvSpPr>
            <a:spLocks noGrp="1"/>
          </p:cNvSpPr>
          <p:nvPr>
            <p:ph type="dt" sz="half" idx="10"/>
          </p:nvPr>
        </p:nvSpPr>
        <p:spPr/>
        <p:txBody>
          <a:bodyPr/>
          <a:lstStyle/>
          <a:p>
            <a:fld id="{CEC6DDD9-A945-417F-9947-D700F23E8FDB}" type="datetimeFigureOut">
              <a:rPr lang="en-IN" smtClean="0"/>
              <a:pPr/>
              <a:t>27-06-2022</a:t>
            </a:fld>
            <a:endParaRPr lang="en-IN"/>
          </a:p>
        </p:txBody>
      </p:sp>
      <p:sp>
        <p:nvSpPr>
          <p:cNvPr id="20" name="Footer Placeholder 19"/>
          <p:cNvSpPr>
            <a:spLocks noGrp="1"/>
          </p:cNvSpPr>
          <p:nvPr>
            <p:ph type="ftr" sz="quarter" idx="11"/>
          </p:nvPr>
        </p:nvSpPr>
        <p:spPr/>
        <p:txBody>
          <a:bodyPr/>
          <a:lstStyle/>
          <a:p>
            <a:endParaRPr lang="en-IN"/>
          </a:p>
        </p:txBody>
      </p:sp>
      <p:sp>
        <p:nvSpPr>
          <p:cNvPr id="10" name="Slide Number Placeholder 9"/>
          <p:cNvSpPr>
            <a:spLocks noGrp="1"/>
          </p:cNvSpPr>
          <p:nvPr>
            <p:ph type="sldNum" sz="quarter" idx="12"/>
          </p:nvPr>
        </p:nvSpPr>
        <p:spPr/>
        <p:txBody>
          <a:bodyPr/>
          <a:lstStyle/>
          <a:p>
            <a:fld id="{3E6FC631-F80B-44AD-9EC0-25174E4BB56C}" type="slidenum">
              <a:rPr lang="en-IN" smtClean="0"/>
              <a:pPr/>
              <a:t>‹#›</a:t>
            </a:fld>
            <a:endParaRPr lang="en-IN"/>
          </a:p>
        </p:txBody>
      </p:sp>
      <p:sp>
        <p:nvSpPr>
          <p:cNvPr id="8" name="Oval 7"/>
          <p:cNvSpPr/>
          <p:nvPr/>
        </p:nvSpPr>
        <p:spPr>
          <a:xfrm>
            <a:off x="921433" y="1413802"/>
            <a:ext cx="210312" cy="210312"/>
          </a:xfrm>
          <a:prstGeom prst="ellipse">
            <a:avLst/>
          </a:prstGeom>
          <a:gradFill rotWithShape="1">
            <a:gsLst>
              <a:gs pos="0">
                <a:schemeClr val="accent1">
                  <a:tint val="20000"/>
                  <a:satMod val="450000"/>
                  <a:alpha val="95000"/>
                </a:schemeClr>
              </a:gs>
              <a:gs pos="50000">
                <a:schemeClr val="accent1">
                  <a:tint val="38000"/>
                  <a:satMod val="250000"/>
                  <a:alpha val="90000"/>
                </a:schemeClr>
              </a:gs>
              <a:gs pos="95000">
                <a:schemeClr val="accent1">
                  <a:tint val="75000"/>
                  <a:satMod val="255000"/>
                  <a:alpha val="88000"/>
                </a:schemeClr>
              </a:gs>
              <a:gs pos="100000">
                <a:schemeClr val="accent1">
                  <a:tint val="100000"/>
                  <a:shade val="90000"/>
                  <a:satMod val="255000"/>
                  <a:alpha val="85000"/>
                </a:schemeClr>
              </a:gs>
            </a:gsLst>
            <a:path path="circle">
              <a:fillToRect l="25000" t="12500" r="75000" b="87500"/>
            </a:path>
          </a:gradFill>
          <a:ln w="2000" cap="rnd" cmpd="sng" algn="ctr">
            <a:solidFill>
              <a:schemeClr val="accent1">
                <a:shade val="90000"/>
                <a:satMod val="110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p>
            <a:pPr algn="ctr" eaLnBrk="1" latinLnBrk="0" hangingPunct="1"/>
            <a:endParaRPr kumimoji="0" lang="en-US"/>
          </a:p>
        </p:txBody>
      </p:sp>
      <p:sp>
        <p:nvSpPr>
          <p:cNvPr id="9" name="Oval 8"/>
          <p:cNvSpPr/>
          <p:nvPr/>
        </p:nvSpPr>
        <p:spPr>
          <a:xfrm>
            <a:off x="1157176" y="1345016"/>
            <a:ext cx="64008" cy="64008"/>
          </a:xfrm>
          <a:prstGeom prst="ellipse">
            <a:avLst/>
          </a:prstGeom>
          <a:noFill/>
          <a:ln w="12700" cap="rnd" cmpd="sng" algn="ctr">
            <a:solidFill>
              <a:schemeClr val="accent1">
                <a:shade val="75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p>
            <a:pPr algn="ctr" eaLnBrk="1" latinLnBrk="0" hangingPunct="1"/>
            <a:endParaRPr kumimoji="0"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CEC6DDD9-A945-417F-9947-D700F23E8FDB}" type="datetimeFigureOut">
              <a:rPr lang="en-IN" smtClean="0"/>
              <a:pPr/>
              <a:t>27-06-2022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E6FC631-F80B-44AD-9EC0-25174E4BB56C}" type="slidenum">
              <a:rPr lang="en-IN" smtClean="0"/>
              <a:pPr/>
              <a:t>‹#›</a:t>
            </a:fld>
            <a:endParaRPr lang="en-I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274639"/>
            <a:ext cx="18288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1143000" y="274640"/>
            <a:ext cx="55626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CEC6DDD9-A945-417F-9947-D700F23E8FDB}" type="datetimeFigureOut">
              <a:rPr lang="en-IN" smtClean="0"/>
              <a:pPr/>
              <a:t>27-06-2022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E6FC631-F80B-44AD-9EC0-25174E4BB56C}" type="slidenum">
              <a:rPr lang="en-IN" smtClean="0"/>
              <a:pPr/>
              <a:t>‹#›</a:t>
            </a:fld>
            <a:endParaRPr lang="en-I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idx="1"/>
          </p:nvPr>
        </p:nvSpPr>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CEC6DDD9-A945-417F-9947-D700F23E8FDB}" type="datetimeFigureOut">
              <a:rPr lang="en-IN" smtClean="0"/>
              <a:pPr/>
              <a:t>27-06-2022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E6FC631-F80B-44AD-9EC0-25174E4BB56C}" type="slidenum">
              <a:rPr lang="en-IN" smtClean="0"/>
              <a:pPr/>
              <a:t>‹#›</a:t>
            </a:fld>
            <a:endParaRPr lang="en-I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2282890" y="-54"/>
            <a:ext cx="6858000" cy="6858054"/>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2578392" y="2600325"/>
            <a:ext cx="6400800" cy="2286000"/>
          </a:xfrm>
        </p:spPr>
        <p:txBody>
          <a:bodyPr anchor="t"/>
          <a:lstStyle>
            <a:lvl1pPr algn="l">
              <a:lnSpc>
                <a:spcPts val="4500"/>
              </a:lnSpc>
              <a:buNone/>
              <a:defRPr sz="4000" b="1" cap="all"/>
            </a:lvl1pPr>
            <a:extLst/>
          </a:lstStyle>
          <a:p>
            <a:r>
              <a:rPr kumimoji="0" lang="en-US"/>
              <a:t>Click to edit Master title style</a:t>
            </a:r>
          </a:p>
        </p:txBody>
      </p:sp>
      <p:sp>
        <p:nvSpPr>
          <p:cNvPr id="3" name="Text Placeholder 2"/>
          <p:cNvSpPr>
            <a:spLocks noGrp="1"/>
          </p:cNvSpPr>
          <p:nvPr>
            <p:ph type="body" idx="1"/>
          </p:nvPr>
        </p:nvSpPr>
        <p:spPr>
          <a:xfrm>
            <a:off x="2578392" y="1066800"/>
            <a:ext cx="6400800" cy="1509712"/>
          </a:xfrm>
        </p:spPr>
        <p:txBody>
          <a:bodyPr anchor="b"/>
          <a:lstStyle>
            <a:lvl1pPr marL="18288" indent="0">
              <a:lnSpc>
                <a:spcPts val="2300"/>
              </a:lnSpc>
              <a:spcBef>
                <a:spcPts val="0"/>
              </a:spcBef>
              <a:buNone/>
              <a:defRPr sz="2000">
                <a:solidFill>
                  <a:schemeClr val="tx2">
                    <a:shade val="30000"/>
                    <a:satMod val="150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fld id="{CEC6DDD9-A945-417F-9947-D700F23E8FDB}" type="datetimeFigureOut">
              <a:rPr lang="en-IN" smtClean="0"/>
              <a:pPr/>
              <a:t>27-06-2022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E6FC631-F80B-44AD-9EC0-25174E4BB56C}" type="slidenum">
              <a:rPr lang="en-IN" smtClean="0"/>
              <a:pPr/>
              <a:t>‹#›</a:t>
            </a:fld>
            <a:endParaRPr lang="en-IN"/>
          </a:p>
        </p:txBody>
      </p:sp>
      <p:sp>
        <p:nvSpPr>
          <p:cNvPr id="10" name="Rectangle 9"/>
          <p:cNvSpPr/>
          <p:nvPr/>
        </p:nvSpPr>
        <p:spPr bwMode="invGray">
          <a:xfrm>
            <a:off x="2286000" y="0"/>
            <a:ext cx="76200"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Oval 7"/>
          <p:cNvSpPr/>
          <p:nvPr/>
        </p:nvSpPr>
        <p:spPr>
          <a:xfrm>
            <a:off x="2172321" y="2814656"/>
            <a:ext cx="210312" cy="210312"/>
          </a:xfrm>
          <a:prstGeom prst="ellipse">
            <a:avLst/>
          </a:prstGeom>
          <a:gradFill rotWithShape="1">
            <a:gsLst>
              <a:gs pos="0">
                <a:schemeClr val="accent1">
                  <a:tint val="20000"/>
                  <a:satMod val="450000"/>
                  <a:alpha val="95000"/>
                </a:schemeClr>
              </a:gs>
              <a:gs pos="50000">
                <a:schemeClr val="accent1">
                  <a:tint val="38000"/>
                  <a:satMod val="250000"/>
                  <a:alpha val="90000"/>
                </a:schemeClr>
              </a:gs>
              <a:gs pos="95000">
                <a:schemeClr val="accent1">
                  <a:tint val="75000"/>
                  <a:satMod val="255000"/>
                  <a:alpha val="88000"/>
                </a:schemeClr>
              </a:gs>
              <a:gs pos="100000">
                <a:schemeClr val="accent1">
                  <a:tint val="100000"/>
                  <a:shade val="90000"/>
                  <a:satMod val="255000"/>
                  <a:alpha val="85000"/>
                </a:schemeClr>
              </a:gs>
            </a:gsLst>
            <a:path path="circle">
              <a:fillToRect l="25000" t="12500" r="75000" b="87500"/>
            </a:path>
          </a:gradFill>
          <a:ln w="2000" cap="rnd" cmpd="sng" algn="ctr">
            <a:solidFill>
              <a:schemeClr val="accent1">
                <a:shade val="90000"/>
                <a:satMod val="110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p>
            <a:pPr algn="ctr" eaLnBrk="1" latinLnBrk="0" hangingPunct="1"/>
            <a:endParaRPr kumimoji="0" lang="en-US"/>
          </a:p>
        </p:txBody>
      </p:sp>
      <p:sp>
        <p:nvSpPr>
          <p:cNvPr id="9" name="Oval 8"/>
          <p:cNvSpPr/>
          <p:nvPr/>
        </p:nvSpPr>
        <p:spPr>
          <a:xfrm>
            <a:off x="2408064" y="2745870"/>
            <a:ext cx="64008" cy="64008"/>
          </a:xfrm>
          <a:prstGeom prst="ellipse">
            <a:avLst/>
          </a:prstGeom>
          <a:noFill/>
          <a:ln w="12700" cap="rnd" cmpd="sng" algn="ctr">
            <a:solidFill>
              <a:schemeClr val="accent1">
                <a:shade val="75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p>
            <a:pPr algn="ctr" eaLnBrk="1" latinLnBrk="0" hangingPunct="1"/>
            <a:endParaRPr kumimoji="0"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35608" y="274320"/>
            <a:ext cx="7498080" cy="1143000"/>
          </a:xfrm>
        </p:spPr>
        <p:txBody>
          <a:bodyPr/>
          <a:lstStyle/>
          <a:p>
            <a:r>
              <a:rPr kumimoji="0" lang="en-US"/>
              <a:t>Click to edit Master title style</a:t>
            </a:r>
          </a:p>
        </p:txBody>
      </p:sp>
      <p:sp>
        <p:nvSpPr>
          <p:cNvPr id="3" name="Content Placeholder 2"/>
          <p:cNvSpPr>
            <a:spLocks noGrp="1"/>
          </p:cNvSpPr>
          <p:nvPr>
            <p:ph sz="half" idx="1"/>
          </p:nvPr>
        </p:nvSpPr>
        <p:spPr>
          <a:xfrm>
            <a:off x="1435608" y="1524000"/>
            <a:ext cx="3657600" cy="4663440"/>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5276088" y="1524000"/>
            <a:ext cx="3657600" cy="4663440"/>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CEC6DDD9-A945-417F-9947-D700F23E8FDB}" type="datetimeFigureOut">
              <a:rPr lang="en-IN" smtClean="0"/>
              <a:pPr/>
              <a:t>27-06-2022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E6FC631-F80B-44AD-9EC0-25174E4BB56C}" type="slidenum">
              <a:rPr lang="en-IN" smtClean="0"/>
              <a:pPr/>
              <a:t>‹#›</a:t>
            </a:fld>
            <a:endParaRPr lang="en-I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5160336"/>
            <a:ext cx="8229600" cy="1143000"/>
          </a:xfrm>
        </p:spPr>
        <p:txBody>
          <a:bodyPr anchor="ctr"/>
          <a:lstStyle>
            <a:lvl1pPr algn="ctr">
              <a:defRPr sz="4500" b="1" cap="none" baseline="0"/>
            </a:lvl1pPr>
            <a:extLst/>
          </a:lstStyle>
          <a:p>
            <a:r>
              <a:rPr kumimoji="0" lang="en-US"/>
              <a:t>Click to edit Master title style</a:t>
            </a:r>
          </a:p>
        </p:txBody>
      </p:sp>
      <p:sp>
        <p:nvSpPr>
          <p:cNvPr id="3" name="Text Placeholder 2"/>
          <p:cNvSpPr>
            <a:spLocks noGrp="1"/>
          </p:cNvSpPr>
          <p:nvPr>
            <p:ph type="body" idx="1"/>
          </p:nvPr>
        </p:nvSpPr>
        <p:spPr>
          <a:xfrm>
            <a:off x="457200" y="328278"/>
            <a:ext cx="4023360" cy="640080"/>
          </a:xfrm>
          <a:solidFill>
            <a:schemeClr val="bg1"/>
          </a:solidFill>
          <a:ln w="10795">
            <a:solidFill>
              <a:schemeClr val="bg1"/>
            </a:solidFill>
            <a:miter lim="800000"/>
          </a:ln>
        </p:spPr>
        <p:txBody>
          <a:bodyPr anchor="ctr"/>
          <a:lstStyle>
            <a:lvl1pPr marL="64008" indent="0" algn="l">
              <a:lnSpc>
                <a:spcPct val="100000"/>
              </a:lnSpc>
              <a:spcBef>
                <a:spcPts val="100"/>
              </a:spcBef>
              <a:buNone/>
              <a:defRPr sz="1900" b="0">
                <a:solidFill>
                  <a:schemeClr val="tx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663440" y="328278"/>
            <a:ext cx="4023360" cy="640080"/>
          </a:xfrm>
          <a:solidFill>
            <a:schemeClr val="bg1"/>
          </a:solidFill>
          <a:ln w="10795">
            <a:solidFill>
              <a:schemeClr val="bg1"/>
            </a:solidFill>
            <a:miter lim="800000"/>
          </a:ln>
        </p:spPr>
        <p:txBody>
          <a:bodyPr anchor="ctr"/>
          <a:lstStyle>
            <a:lvl1pPr marL="64008" indent="0" algn="l">
              <a:lnSpc>
                <a:spcPct val="100000"/>
              </a:lnSpc>
              <a:spcBef>
                <a:spcPts val="100"/>
              </a:spcBef>
              <a:buNone/>
              <a:defRPr sz="1900" b="0">
                <a:solidFill>
                  <a:schemeClr val="tx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a:t>Click to edit Master text styles</a:t>
            </a:r>
          </a:p>
        </p:txBody>
      </p:sp>
      <p:sp>
        <p:nvSpPr>
          <p:cNvPr id="5" name="Content Placeholder 4"/>
          <p:cNvSpPr>
            <a:spLocks noGrp="1"/>
          </p:cNvSpPr>
          <p:nvPr>
            <p:ph sz="quarter" idx="2"/>
          </p:nvPr>
        </p:nvSpPr>
        <p:spPr>
          <a:xfrm>
            <a:off x="457200" y="969336"/>
            <a:ext cx="4023360" cy="4114800"/>
          </a:xfrm>
          <a:ln w="10795">
            <a:solidFill>
              <a:schemeClr val="bg1"/>
            </a:solidFill>
            <a:prstDash val="dash"/>
            <a:miter lim="800000"/>
          </a:ln>
        </p:spPr>
        <p:txBody>
          <a:bodyPr/>
          <a:lstStyle>
            <a:lvl1pPr marL="393192" indent="-274320">
              <a:lnSpc>
                <a:spcPct val="100000"/>
              </a:lnSpc>
              <a:spcBef>
                <a:spcPts val="700"/>
              </a:spcBef>
              <a:defRPr sz="2400"/>
            </a:lvl1pPr>
            <a:lvl2pPr>
              <a:lnSpc>
                <a:spcPct val="100000"/>
              </a:lnSpc>
              <a:spcBef>
                <a:spcPts val="700"/>
              </a:spcBef>
              <a:defRPr sz="2000"/>
            </a:lvl2pPr>
            <a:lvl3pPr>
              <a:lnSpc>
                <a:spcPct val="100000"/>
              </a:lnSpc>
              <a:spcBef>
                <a:spcPts val="700"/>
              </a:spcBef>
              <a:defRPr sz="1800"/>
            </a:lvl3pPr>
            <a:lvl4pPr>
              <a:lnSpc>
                <a:spcPct val="100000"/>
              </a:lnSpc>
              <a:spcBef>
                <a:spcPts val="700"/>
              </a:spcBef>
              <a:defRPr sz="1600"/>
            </a:lvl4pPr>
            <a:lvl5pPr>
              <a:lnSpc>
                <a:spcPct val="100000"/>
              </a:lnSpc>
              <a:spcBef>
                <a:spcPts val="700"/>
              </a:spcBef>
              <a:defRPr sz="16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Content Placeholder 5"/>
          <p:cNvSpPr>
            <a:spLocks noGrp="1"/>
          </p:cNvSpPr>
          <p:nvPr>
            <p:ph sz="quarter" idx="4"/>
          </p:nvPr>
        </p:nvSpPr>
        <p:spPr>
          <a:xfrm>
            <a:off x="4663440" y="969336"/>
            <a:ext cx="4023360" cy="4114800"/>
          </a:xfrm>
          <a:ln w="10795">
            <a:solidFill>
              <a:schemeClr val="bg1"/>
            </a:solidFill>
            <a:prstDash val="dash"/>
            <a:miter lim="800000"/>
          </a:ln>
        </p:spPr>
        <p:txBody>
          <a:bodyPr/>
          <a:lstStyle>
            <a:lvl1pPr marL="393192" indent="-274320">
              <a:lnSpc>
                <a:spcPct val="100000"/>
              </a:lnSpc>
              <a:spcBef>
                <a:spcPts val="700"/>
              </a:spcBef>
              <a:defRPr sz="2400"/>
            </a:lvl1pPr>
            <a:lvl2pPr>
              <a:lnSpc>
                <a:spcPct val="100000"/>
              </a:lnSpc>
              <a:spcBef>
                <a:spcPts val="700"/>
              </a:spcBef>
              <a:defRPr sz="2000"/>
            </a:lvl2pPr>
            <a:lvl3pPr>
              <a:lnSpc>
                <a:spcPct val="100000"/>
              </a:lnSpc>
              <a:spcBef>
                <a:spcPts val="700"/>
              </a:spcBef>
              <a:defRPr sz="1800"/>
            </a:lvl3pPr>
            <a:lvl4pPr>
              <a:lnSpc>
                <a:spcPct val="100000"/>
              </a:lnSpc>
              <a:spcBef>
                <a:spcPts val="700"/>
              </a:spcBef>
              <a:defRPr sz="1600"/>
            </a:lvl4pPr>
            <a:lvl5pPr>
              <a:lnSpc>
                <a:spcPct val="100000"/>
              </a:lnSpc>
              <a:spcBef>
                <a:spcPts val="700"/>
              </a:spcBef>
              <a:defRPr sz="16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0"/>
          </p:nvPr>
        </p:nvSpPr>
        <p:spPr/>
        <p:txBody>
          <a:bodyPr/>
          <a:lstStyle/>
          <a:p>
            <a:fld id="{CEC6DDD9-A945-417F-9947-D700F23E8FDB}" type="datetimeFigureOut">
              <a:rPr lang="en-IN" smtClean="0"/>
              <a:pPr/>
              <a:t>27-06-2022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3E6FC631-F80B-44AD-9EC0-25174E4BB56C}" type="slidenum">
              <a:rPr lang="en-IN" smtClean="0"/>
              <a:pPr/>
              <a:t>‹#›</a:t>
            </a:fld>
            <a:endParaRPr lang="en-I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435608" y="274320"/>
            <a:ext cx="7498080" cy="1143000"/>
          </a:xfrm>
        </p:spPr>
        <p:txBody>
          <a:bodyPr anchor="ctr"/>
          <a:lstStyle/>
          <a:p>
            <a:r>
              <a:rPr kumimoji="0" lang="en-US"/>
              <a:t>Click to edit Master title style</a:t>
            </a:r>
          </a:p>
        </p:txBody>
      </p:sp>
      <p:sp>
        <p:nvSpPr>
          <p:cNvPr id="3" name="Date Placeholder 2"/>
          <p:cNvSpPr>
            <a:spLocks noGrp="1"/>
          </p:cNvSpPr>
          <p:nvPr>
            <p:ph type="dt" sz="half" idx="10"/>
          </p:nvPr>
        </p:nvSpPr>
        <p:spPr/>
        <p:txBody>
          <a:bodyPr/>
          <a:lstStyle/>
          <a:p>
            <a:fld id="{CEC6DDD9-A945-417F-9947-D700F23E8FDB}" type="datetimeFigureOut">
              <a:rPr lang="en-IN" smtClean="0"/>
              <a:pPr/>
              <a:t>27-06-2022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3E6FC631-F80B-44AD-9EC0-25174E4BB56C}" type="slidenum">
              <a:rPr lang="en-IN" smtClean="0"/>
              <a:pPr/>
              <a:t>‹#›</a:t>
            </a:fld>
            <a:endParaRPr lang="en-I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1014984" y="0"/>
            <a:ext cx="8129016" cy="6858000"/>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Date Placeholder 1"/>
          <p:cNvSpPr>
            <a:spLocks noGrp="1"/>
          </p:cNvSpPr>
          <p:nvPr>
            <p:ph type="dt" sz="half" idx="10"/>
          </p:nvPr>
        </p:nvSpPr>
        <p:spPr/>
        <p:txBody>
          <a:bodyPr/>
          <a:lstStyle/>
          <a:p>
            <a:fld id="{CEC6DDD9-A945-417F-9947-D700F23E8FDB}" type="datetimeFigureOut">
              <a:rPr lang="en-IN" smtClean="0"/>
              <a:pPr/>
              <a:t>27-06-2022</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3E6FC631-F80B-44AD-9EC0-25174E4BB56C}" type="slidenum">
              <a:rPr lang="en-IN" smtClean="0"/>
              <a:pPr/>
              <a:t>‹#›</a:t>
            </a:fld>
            <a:endParaRPr lang="en-IN"/>
          </a:p>
        </p:txBody>
      </p:sp>
      <p:sp>
        <p:nvSpPr>
          <p:cNvPr id="6" name="Rectangle 5"/>
          <p:cNvSpPr/>
          <p:nvPr/>
        </p:nvSpPr>
        <p:spPr bwMode="invGray">
          <a:xfrm>
            <a:off x="1014984" y="-54"/>
            <a:ext cx="73152"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16778"/>
            <a:ext cx="3810000" cy="1162050"/>
          </a:xfrm>
          <a:ln>
            <a:noFill/>
          </a:ln>
        </p:spPr>
        <p:txBody>
          <a:bodyPr anchor="b"/>
          <a:lstStyle>
            <a:lvl1pPr algn="l">
              <a:lnSpc>
                <a:spcPts val="2000"/>
              </a:lnSpc>
              <a:buNone/>
              <a:defRPr sz="2200" b="1" cap="all" baseline="0"/>
            </a:lvl1pPr>
            <a:extLst/>
          </a:lstStyle>
          <a:p>
            <a:r>
              <a:rPr kumimoji="0" lang="en-US"/>
              <a:t>Click to edit Master title style</a:t>
            </a:r>
          </a:p>
        </p:txBody>
      </p:sp>
      <p:sp>
        <p:nvSpPr>
          <p:cNvPr id="3" name="Text Placeholder 2"/>
          <p:cNvSpPr>
            <a:spLocks noGrp="1"/>
          </p:cNvSpPr>
          <p:nvPr>
            <p:ph type="body" idx="2"/>
          </p:nvPr>
        </p:nvSpPr>
        <p:spPr>
          <a:xfrm>
            <a:off x="457200" y="1406964"/>
            <a:ext cx="3810000" cy="698500"/>
          </a:xfrm>
        </p:spPr>
        <p:txBody>
          <a:bodyPr/>
          <a:lstStyle>
            <a:lvl1pPr marL="45720" indent="0">
              <a:lnSpc>
                <a:spcPct val="100000"/>
              </a:lnSpc>
              <a:spcBef>
                <a:spcPts val="0"/>
              </a:spcBef>
              <a:buNone/>
              <a:defRPr sz="1400"/>
            </a:lvl1pPr>
            <a:lvl2pPr>
              <a:buNone/>
              <a:defRPr sz="1200"/>
            </a:lvl2pPr>
            <a:lvl3pPr>
              <a:buNone/>
              <a:defRPr sz="1000"/>
            </a:lvl3pPr>
            <a:lvl4pPr>
              <a:buNone/>
              <a:defRPr sz="900"/>
            </a:lvl4pPr>
            <a:lvl5pPr>
              <a:buNone/>
              <a:defRPr sz="900"/>
            </a:lvl5pPr>
            <a:extLst/>
          </a:lstStyle>
          <a:p>
            <a:pPr lvl="0" eaLnBrk="1" latinLnBrk="0" hangingPunct="1"/>
            <a:r>
              <a:rPr kumimoji="0" lang="en-US"/>
              <a:t>Click to edit Master text styles</a:t>
            </a:r>
          </a:p>
        </p:txBody>
      </p:sp>
      <p:sp>
        <p:nvSpPr>
          <p:cNvPr id="4" name="Content Placeholder 3"/>
          <p:cNvSpPr>
            <a:spLocks noGrp="1"/>
          </p:cNvSpPr>
          <p:nvPr>
            <p:ph sz="half" idx="1"/>
          </p:nvPr>
        </p:nvSpPr>
        <p:spPr>
          <a:xfrm>
            <a:off x="457200" y="2133600"/>
            <a:ext cx="8153400" cy="3992563"/>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CEC6DDD9-A945-417F-9947-D700F23E8FDB}" type="datetimeFigureOut">
              <a:rPr lang="en-IN" smtClean="0"/>
              <a:pPr/>
              <a:t>27-06-2022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E6FC631-F80B-44AD-9EC0-25174E4BB56C}" type="slidenum">
              <a:rPr lang="en-IN" smtClean="0"/>
              <a:pPr/>
              <a:t>‹#›</a:t>
            </a:fld>
            <a:endParaRPr lang="en-I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86896" y="1066800"/>
            <a:ext cx="2743200" cy="1981200"/>
          </a:xfrm>
        </p:spPr>
        <p:txBody>
          <a:bodyPr anchor="b">
            <a:noAutofit/>
          </a:bodyPr>
          <a:lstStyle>
            <a:lvl1pPr algn="l">
              <a:buNone/>
              <a:defRPr sz="2100" b="1">
                <a:effectLst/>
              </a:defRPr>
            </a:lvl1pPr>
            <a:extLst/>
          </a:lstStyle>
          <a:p>
            <a:r>
              <a:rPr kumimoji="0" lang="en-US"/>
              <a:t>Click to edit Master title style</a:t>
            </a:r>
          </a:p>
        </p:txBody>
      </p:sp>
      <p:sp>
        <p:nvSpPr>
          <p:cNvPr id="5" name="Date Placeholder 4"/>
          <p:cNvSpPr>
            <a:spLocks noGrp="1"/>
          </p:cNvSpPr>
          <p:nvPr>
            <p:ph type="dt" sz="half" idx="10"/>
          </p:nvPr>
        </p:nvSpPr>
        <p:spPr/>
        <p:txBody>
          <a:bodyPr/>
          <a:lstStyle/>
          <a:p>
            <a:fld id="{CEC6DDD9-A945-417F-9947-D700F23E8FDB}" type="datetimeFigureOut">
              <a:rPr lang="en-IN" smtClean="0"/>
              <a:pPr/>
              <a:t>27-06-2022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E6FC631-F80B-44AD-9EC0-25174E4BB56C}" type="slidenum">
              <a:rPr lang="en-IN" smtClean="0"/>
              <a:pPr/>
              <a:t>‹#›</a:t>
            </a:fld>
            <a:endParaRPr lang="en-IN"/>
          </a:p>
        </p:txBody>
      </p:sp>
      <p:sp>
        <p:nvSpPr>
          <p:cNvPr id="8" name="Rectangle 7"/>
          <p:cNvSpPr/>
          <p:nvPr/>
        </p:nvSpPr>
        <p:spPr>
          <a:xfrm>
            <a:off x="762000" y="1066800"/>
            <a:ext cx="4572000" cy="4572000"/>
          </a:xfrm>
          <a:prstGeom prst="rect">
            <a:avLst/>
          </a:prstGeom>
          <a:solidFill>
            <a:srgbClr val="FFFFFF"/>
          </a:solidFill>
          <a:ln w="88900" cap="sq">
            <a:solidFill>
              <a:srgbClr val="FFFFFF"/>
            </a:solidFill>
            <a:miter lim="800000"/>
          </a:ln>
          <a:effectLst>
            <a:outerShdw blurRad="55500" dist="18500" dir="5400000" algn="tl" rotWithShape="0">
              <a:srgbClr val="000000">
                <a:alpha val="35000"/>
              </a:srgbClr>
            </a:outerShdw>
          </a:effectLst>
          <a:scene3d>
            <a:camera prst="orthographicFront"/>
            <a:lightRig rig="twoPt" dir="t">
              <a:rot lat="0" lon="0" rev="7200000"/>
            </a:lightRig>
          </a:scene3d>
          <a:sp3d contourW="635">
            <a:bevelT w="25400" h="19050"/>
            <a:contourClr>
              <a:srgbClr val="969696"/>
            </a:contourClr>
          </a:sp3d>
        </p:spPr>
        <p:txBody>
          <a:bodyPr lIns="91440" tIns="274320" rtlCol="0" anchor="t">
            <a:normAutofit/>
          </a:bodyPr>
          <a:lstStyle/>
          <a:p>
            <a:pPr marL="0" indent="-283464" algn="l" rtl="0" eaLnBrk="1" latinLnBrk="0" hangingPunct="1">
              <a:lnSpc>
                <a:spcPts val="3000"/>
              </a:lnSpc>
              <a:spcBef>
                <a:spcPts val="600"/>
              </a:spcBef>
              <a:buClr>
                <a:schemeClr val="accent1"/>
              </a:buClr>
              <a:buSzPct val="80000"/>
              <a:buFont typeface="Wingdings 2"/>
              <a:buNone/>
            </a:pPr>
            <a:endParaRPr kumimoji="0" lang="en-US" sz="3200" kern="1200">
              <a:solidFill>
                <a:schemeClr val="tx1"/>
              </a:solidFill>
              <a:latin typeface="+mn-lt"/>
              <a:ea typeface="+mn-ea"/>
              <a:cs typeface="+mn-cs"/>
            </a:endParaRPr>
          </a:p>
        </p:txBody>
      </p:sp>
      <p:sp>
        <p:nvSpPr>
          <p:cNvPr id="3" name="Picture Placeholder 2"/>
          <p:cNvSpPr>
            <a:spLocks noGrp="1"/>
          </p:cNvSpPr>
          <p:nvPr>
            <p:ph type="pic" idx="1"/>
          </p:nvPr>
        </p:nvSpPr>
        <p:spPr>
          <a:xfrm>
            <a:off x="838200" y="1143003"/>
            <a:ext cx="4419600" cy="3514531"/>
          </a:xfrm>
          <a:prstGeom prst="roundRect">
            <a:avLst>
              <a:gd name="adj" fmla="val 783"/>
            </a:avLst>
          </a:prstGeom>
          <a:solidFill>
            <a:schemeClr val="bg2"/>
          </a:solidFill>
          <a:ln w="127000">
            <a:noFill/>
            <a:miter lim="800000"/>
          </a:ln>
          <a:effectLst/>
        </p:spPr>
        <p:txBody>
          <a:bodyPr lIns="91440" tIns="274320" anchor="t"/>
          <a:lstStyle>
            <a:lvl1pPr indent="0">
              <a:buNone/>
              <a:defRPr sz="3200"/>
            </a:lvl1pPr>
            <a:extLst/>
          </a:lstStyle>
          <a:p>
            <a:pPr marL="0" algn="l" eaLnBrk="1" latinLnBrk="0" hangingPunct="1"/>
            <a:r>
              <a:rPr kumimoji="0" lang="en-US"/>
              <a:t>Click icon to add picture</a:t>
            </a:r>
            <a:endParaRPr kumimoji="0" lang="en-US" dirty="0"/>
          </a:p>
        </p:txBody>
      </p:sp>
      <p:sp>
        <p:nvSpPr>
          <p:cNvPr id="9" name="Flowchart: Process 8"/>
          <p:cNvSpPr/>
          <p:nvPr/>
        </p:nvSpPr>
        <p:spPr>
          <a:xfrm rot="19468671">
            <a:off x="396725" y="954341"/>
            <a:ext cx="685800" cy="204310"/>
          </a:xfrm>
          <a:prstGeom prst="flowChartProcess">
            <a:avLst/>
          </a:prstGeom>
          <a:solidFill>
            <a:srgbClr val="FBFBFB">
              <a:alpha val="45098"/>
            </a:srgbClr>
          </a:solidFill>
          <a:ln w="6350" cap="rnd" cmpd="sng" algn="ctr">
            <a:solidFill>
              <a:srgbClr val="FFFFFF">
                <a:alpha val="100000"/>
              </a:srgbClr>
            </a:solidFill>
            <a:prstDash val="solid"/>
          </a:ln>
          <a:effectLst>
            <a:outerShdw blurRad="25400" dist="25400" dir="3300000" sx="96000" sy="96000" algn="tl" rotWithShape="0">
              <a:schemeClr val="bg2">
                <a:shade val="90000"/>
                <a:satMod val="200000"/>
                <a:alpha val="40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Flowchart: Process 9"/>
          <p:cNvSpPr/>
          <p:nvPr/>
        </p:nvSpPr>
        <p:spPr>
          <a:xfrm rot="2103354" flipH="1">
            <a:off x="5003667" y="936786"/>
            <a:ext cx="649224" cy="204310"/>
          </a:xfrm>
          <a:prstGeom prst="flowChartProcess">
            <a:avLst/>
          </a:prstGeom>
          <a:solidFill>
            <a:srgbClr val="FBFBFB">
              <a:alpha val="45098"/>
            </a:srgbClr>
          </a:solidFill>
          <a:ln w="6350" cap="rnd" cmpd="sng" algn="ctr">
            <a:solidFill>
              <a:srgbClr val="FFFFFF">
                <a:alpha val="100000"/>
              </a:srgbClr>
            </a:solidFill>
            <a:prstDash val="solid"/>
          </a:ln>
          <a:effectLst>
            <a:outerShdw blurRad="25400" dist="25400" dir="3300000" sx="96000" sy="96000" algn="tl" rotWithShape="0">
              <a:schemeClr val="bg2">
                <a:alpha val="20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4" name="Text Placeholder 3"/>
          <p:cNvSpPr>
            <a:spLocks noGrp="1"/>
          </p:cNvSpPr>
          <p:nvPr>
            <p:ph type="body" sz="half" idx="2"/>
          </p:nvPr>
        </p:nvSpPr>
        <p:spPr>
          <a:xfrm>
            <a:off x="838200" y="4800600"/>
            <a:ext cx="4419600" cy="762000"/>
          </a:xfrm>
        </p:spPr>
        <p:txBody>
          <a:bodyPr anchor="ctr"/>
          <a:lstStyle>
            <a:lvl1pPr marL="0" indent="0" algn="l">
              <a:lnSpc>
                <a:spcPts val="1600"/>
              </a:lnSpc>
              <a:spcBef>
                <a:spcPts val="0"/>
              </a:spcBef>
              <a:buNone/>
              <a:defRPr sz="1400">
                <a:solidFill>
                  <a:srgbClr val="777777"/>
                </a:solidFill>
              </a:defRPr>
            </a:lvl1pPr>
            <a:lvl2pPr>
              <a:defRPr sz="1200"/>
            </a:lvl2pPr>
            <a:lvl3pPr>
              <a:defRPr sz="1000"/>
            </a:lvl3pPr>
            <a:lvl4pPr>
              <a:defRPr sz="900"/>
            </a:lvl4pPr>
            <a:lvl5pPr>
              <a:defRPr sz="900"/>
            </a:lvl5pPr>
            <a:extLst/>
          </a:lstStyle>
          <a:p>
            <a:pPr lvl="0" eaLnBrk="1" latinLnBrk="0" hangingPunct="1"/>
            <a:r>
              <a:rPr kumimoji="0" lang="en-US"/>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7" name="Pie 6"/>
          <p:cNvSpPr/>
          <p:nvPr/>
        </p:nvSpPr>
        <p:spPr>
          <a:xfrm>
            <a:off x="-815927" y="-815922"/>
            <a:ext cx="1638887" cy="1638887"/>
          </a:xfrm>
          <a:prstGeom prst="pie">
            <a:avLst>
              <a:gd name="adj1" fmla="val 0"/>
              <a:gd name="adj2" fmla="val 5402120"/>
            </a:avLst>
          </a:prstGeom>
          <a:solidFill>
            <a:schemeClr val="bg2">
              <a:tint val="18000"/>
              <a:satMod val="220000"/>
              <a:alpha val="33000"/>
            </a:schemeClr>
          </a:solidFill>
          <a:ln w="3175" cap="rnd" cmpd="sng" algn="ctr">
            <a:solidFill>
              <a:schemeClr val="bg2">
                <a:shade val="70000"/>
                <a:satMod val="200000"/>
                <a:alpha val="100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Oval 7"/>
          <p:cNvSpPr/>
          <p:nvPr/>
        </p:nvSpPr>
        <p:spPr>
          <a:xfrm>
            <a:off x="168816" y="21102"/>
            <a:ext cx="1702191" cy="1702191"/>
          </a:xfrm>
          <a:prstGeom prst="ellipse">
            <a:avLst/>
          </a:prstGeom>
          <a:noFill/>
          <a:ln w="27305" cap="rnd" cmpd="sng" algn="ctr">
            <a:solidFill>
              <a:schemeClr val="bg2">
                <a:tint val="45000"/>
                <a:satMod val="325000"/>
                <a:alpha val="100000"/>
              </a:schemeClr>
            </a:solidFill>
            <a:prstDash val="solid"/>
          </a:ln>
          <a:effectLst>
            <a:outerShdw blurRad="25400" dist="25400" dir="5400000" algn="tl" rotWithShape="0">
              <a:schemeClr val="bg2">
                <a:shade val="50000"/>
                <a:satMod val="150000"/>
                <a:alpha val="85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Donut 10"/>
          <p:cNvSpPr/>
          <p:nvPr/>
        </p:nvSpPr>
        <p:spPr>
          <a:xfrm rot="2315675">
            <a:off x="182881" y="1055077"/>
            <a:ext cx="1125717" cy="1102624"/>
          </a:xfrm>
          <a:prstGeom prst="donut">
            <a:avLst>
              <a:gd name="adj" fmla="val 11833"/>
            </a:avLst>
          </a:prstGeom>
          <a:gradFill rotWithShape="1">
            <a:gsLst>
              <a:gs pos="0">
                <a:schemeClr val="bg2">
                  <a:tint val="10000"/>
                  <a:shade val="99000"/>
                  <a:satMod val="355000"/>
                  <a:alpha val="70000"/>
                </a:schemeClr>
              </a:gs>
              <a:gs pos="70000">
                <a:schemeClr val="bg2">
                  <a:tint val="6000"/>
                  <a:shade val="100000"/>
                  <a:satMod val="400000"/>
                  <a:alpha val="55000"/>
                </a:schemeClr>
              </a:gs>
              <a:gs pos="100000">
                <a:schemeClr val="bg2">
                  <a:tint val="100000"/>
                  <a:shade val="75000"/>
                  <a:satMod val="370000"/>
                  <a:alpha val="60000"/>
                </a:schemeClr>
              </a:gs>
            </a:gsLst>
            <a:path path="circle">
              <a:fillToRect l="-407500" t="-50000" r="507500" b="150000"/>
            </a:path>
          </a:gradFill>
          <a:ln w="7350" cap="rnd" cmpd="sng" algn="ctr">
            <a:solidFill>
              <a:schemeClr val="bg2">
                <a:shade val="60000"/>
                <a:satMod val="220000"/>
                <a:alpha val="100000"/>
              </a:schemeClr>
            </a:solidFill>
            <a:prstDash val="solid"/>
          </a:ln>
          <a:effectLst>
            <a:outerShdw blurRad="12700" dist="15000" dir="4500000" algn="tl" rotWithShape="0">
              <a:schemeClr val="bg2">
                <a:shade val="10000"/>
                <a:satMod val="200000"/>
                <a:alpha val="35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Rectangle 11"/>
          <p:cNvSpPr/>
          <p:nvPr/>
        </p:nvSpPr>
        <p:spPr>
          <a:xfrm>
            <a:off x="1012873" y="-54"/>
            <a:ext cx="8131127" cy="6858054"/>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5" name="Title Placeholder 4"/>
          <p:cNvSpPr>
            <a:spLocks noGrp="1"/>
          </p:cNvSpPr>
          <p:nvPr>
            <p:ph type="title"/>
          </p:nvPr>
        </p:nvSpPr>
        <p:spPr>
          <a:xfrm>
            <a:off x="1435608" y="274638"/>
            <a:ext cx="7498080" cy="1143000"/>
          </a:xfrm>
          <a:prstGeom prst="rect">
            <a:avLst/>
          </a:prstGeom>
        </p:spPr>
        <p:txBody>
          <a:bodyPr anchor="ctr">
            <a:normAutofit/>
          </a:bodyPr>
          <a:lstStyle/>
          <a:p>
            <a:r>
              <a:rPr kumimoji="0" lang="en-US"/>
              <a:t>Click to edit Master title style</a:t>
            </a:r>
          </a:p>
        </p:txBody>
      </p:sp>
      <p:sp>
        <p:nvSpPr>
          <p:cNvPr id="9" name="Text Placeholder 8"/>
          <p:cNvSpPr>
            <a:spLocks noGrp="1"/>
          </p:cNvSpPr>
          <p:nvPr>
            <p:ph type="body" idx="1"/>
          </p:nvPr>
        </p:nvSpPr>
        <p:spPr>
          <a:xfrm>
            <a:off x="1435608" y="1447800"/>
            <a:ext cx="7498080" cy="4800600"/>
          </a:xfrm>
          <a:prstGeom prst="rect">
            <a:avLst/>
          </a:prstGeom>
        </p:spPr>
        <p:txBody>
          <a:bodyPr>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4" name="Date Placeholder 23"/>
          <p:cNvSpPr>
            <a:spLocks noGrp="1"/>
          </p:cNvSpPr>
          <p:nvPr>
            <p:ph type="dt" sz="half" idx="2"/>
          </p:nvPr>
        </p:nvSpPr>
        <p:spPr>
          <a:xfrm>
            <a:off x="3581400" y="6305550"/>
            <a:ext cx="2133600" cy="476250"/>
          </a:xfrm>
          <a:prstGeom prst="rect">
            <a:avLst/>
          </a:prstGeom>
        </p:spPr>
        <p:txBody>
          <a:bodyPr anchor="b"/>
          <a:lstStyle>
            <a:lvl1pPr algn="r" eaLnBrk="1" latinLnBrk="0" hangingPunct="1">
              <a:defRPr kumimoji="0" sz="1200">
                <a:solidFill>
                  <a:schemeClr val="bg2">
                    <a:shade val="50000"/>
                    <a:satMod val="200000"/>
                  </a:schemeClr>
                </a:solidFill>
              </a:defRPr>
            </a:lvl1pPr>
            <a:extLst/>
          </a:lstStyle>
          <a:p>
            <a:fld id="{CEC6DDD9-A945-417F-9947-D700F23E8FDB}" type="datetimeFigureOut">
              <a:rPr lang="en-IN" smtClean="0"/>
              <a:pPr/>
              <a:t>27-06-2022</a:t>
            </a:fld>
            <a:endParaRPr lang="en-IN"/>
          </a:p>
        </p:txBody>
      </p:sp>
      <p:sp>
        <p:nvSpPr>
          <p:cNvPr id="10" name="Footer Placeholder 9"/>
          <p:cNvSpPr>
            <a:spLocks noGrp="1"/>
          </p:cNvSpPr>
          <p:nvPr>
            <p:ph type="ftr" sz="quarter" idx="3"/>
          </p:nvPr>
        </p:nvSpPr>
        <p:spPr>
          <a:xfrm>
            <a:off x="5715000" y="6305550"/>
            <a:ext cx="2895600" cy="476250"/>
          </a:xfrm>
          <a:prstGeom prst="rect">
            <a:avLst/>
          </a:prstGeom>
        </p:spPr>
        <p:txBody>
          <a:bodyPr anchor="b"/>
          <a:lstStyle>
            <a:lvl1pPr eaLnBrk="1" latinLnBrk="0" hangingPunct="1">
              <a:defRPr kumimoji="0" sz="1200">
                <a:solidFill>
                  <a:schemeClr val="bg2">
                    <a:shade val="50000"/>
                    <a:satMod val="200000"/>
                  </a:schemeClr>
                </a:solidFill>
                <a:effectLst/>
              </a:defRPr>
            </a:lvl1pPr>
            <a:extLst/>
          </a:lstStyle>
          <a:p>
            <a:endParaRPr lang="en-IN"/>
          </a:p>
        </p:txBody>
      </p:sp>
      <p:sp>
        <p:nvSpPr>
          <p:cNvPr id="22" name="Slide Number Placeholder 21"/>
          <p:cNvSpPr>
            <a:spLocks noGrp="1"/>
          </p:cNvSpPr>
          <p:nvPr>
            <p:ph type="sldNum" sz="quarter" idx="4"/>
          </p:nvPr>
        </p:nvSpPr>
        <p:spPr>
          <a:xfrm>
            <a:off x="8613648" y="6305550"/>
            <a:ext cx="457200" cy="476250"/>
          </a:xfrm>
          <a:prstGeom prst="rect">
            <a:avLst/>
          </a:prstGeom>
        </p:spPr>
        <p:txBody>
          <a:bodyPr anchor="b"/>
          <a:lstStyle>
            <a:lvl1pPr algn="ctr" eaLnBrk="1" latinLnBrk="0" hangingPunct="1">
              <a:defRPr kumimoji="0" sz="1200">
                <a:solidFill>
                  <a:schemeClr val="bg2">
                    <a:shade val="50000"/>
                    <a:satMod val="200000"/>
                  </a:schemeClr>
                </a:solidFill>
                <a:effectLst/>
              </a:defRPr>
            </a:lvl1pPr>
            <a:extLst/>
          </a:lstStyle>
          <a:p>
            <a:fld id="{3E6FC631-F80B-44AD-9EC0-25174E4BB56C}" type="slidenum">
              <a:rPr lang="en-IN" smtClean="0"/>
              <a:pPr/>
              <a:t>‹#›</a:t>
            </a:fld>
            <a:endParaRPr lang="en-IN"/>
          </a:p>
        </p:txBody>
      </p:sp>
      <p:sp>
        <p:nvSpPr>
          <p:cNvPr id="15" name="Rectangle 14"/>
          <p:cNvSpPr/>
          <p:nvPr/>
        </p:nvSpPr>
        <p:spPr bwMode="invGray">
          <a:xfrm>
            <a:off x="1014984" y="-54"/>
            <a:ext cx="73152"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rtl="0" eaLnBrk="1" latinLnBrk="0" hangingPunct="1">
        <a:spcBef>
          <a:spcPct val="0"/>
        </a:spcBef>
        <a:buNone/>
        <a:defRPr kumimoji="0" sz="4300" kern="1200">
          <a:solidFill>
            <a:schemeClr val="tx2">
              <a:satMod val="130000"/>
            </a:schemeClr>
          </a:solidFill>
          <a:effectLst>
            <a:outerShdw blurRad="50000" dist="30000" dir="5400000" algn="tl" rotWithShape="0">
              <a:srgbClr val="000000">
                <a:alpha val="30000"/>
              </a:srgbClr>
            </a:outerShdw>
          </a:effectLst>
          <a:latin typeface="+mj-lt"/>
          <a:ea typeface="+mj-ea"/>
          <a:cs typeface="+mj-cs"/>
        </a:defRPr>
      </a:lvl1pPr>
      <a:extLst/>
    </p:titleStyle>
    <p:bodyStyle>
      <a:lvl1pPr marL="365760" indent="-283464" algn="l" rtl="0" eaLnBrk="1" latinLnBrk="0" hangingPunct="1">
        <a:lnSpc>
          <a:spcPct val="100000"/>
        </a:lnSpc>
        <a:spcBef>
          <a:spcPts val="600"/>
        </a:spcBef>
        <a:buClr>
          <a:schemeClr val="accent1"/>
        </a:buClr>
        <a:buSzPct val="80000"/>
        <a:buFont typeface="Wingdings 2"/>
        <a:buChar char=""/>
        <a:defRPr kumimoji="0" sz="3200" kern="1200">
          <a:solidFill>
            <a:schemeClr val="tx1"/>
          </a:solidFill>
          <a:latin typeface="+mn-lt"/>
          <a:ea typeface="+mn-ea"/>
          <a:cs typeface="+mn-cs"/>
        </a:defRPr>
      </a:lvl1pPr>
      <a:lvl2pPr marL="640080" indent="-237744" algn="l" rtl="0" eaLnBrk="1" latinLnBrk="0" hangingPunct="1">
        <a:lnSpc>
          <a:spcPct val="100000"/>
        </a:lnSpc>
        <a:spcBef>
          <a:spcPts val="550"/>
        </a:spcBef>
        <a:buClr>
          <a:schemeClr val="accent1"/>
        </a:buClr>
        <a:buFont typeface="Verdana"/>
        <a:buChar char="◦"/>
        <a:defRPr kumimoji="0" sz="2800" kern="1200">
          <a:solidFill>
            <a:schemeClr val="tx1"/>
          </a:solidFill>
          <a:latin typeface="+mn-lt"/>
          <a:ea typeface="+mn-ea"/>
          <a:cs typeface="+mn-cs"/>
        </a:defRPr>
      </a:lvl2pPr>
      <a:lvl3pPr marL="886968" indent="-228600" algn="l" rtl="0" eaLnBrk="1" latinLnBrk="0" hangingPunct="1">
        <a:lnSpc>
          <a:spcPct val="100000"/>
        </a:lnSpc>
        <a:spcBef>
          <a:spcPct val="20000"/>
        </a:spcBef>
        <a:buClr>
          <a:schemeClr val="accent2"/>
        </a:buClr>
        <a:buFont typeface="Wingdings 2"/>
        <a:buChar char=""/>
        <a:defRPr kumimoji="0" sz="2400" kern="1200">
          <a:solidFill>
            <a:schemeClr val="tx1"/>
          </a:solidFill>
          <a:latin typeface="+mn-lt"/>
          <a:ea typeface="+mn-ea"/>
          <a:cs typeface="+mn-cs"/>
        </a:defRPr>
      </a:lvl3pPr>
      <a:lvl4pPr marL="1097280" indent="-173736" algn="l" rtl="0" eaLnBrk="1" latinLnBrk="0" hangingPunct="1">
        <a:lnSpc>
          <a:spcPct val="100000"/>
        </a:lnSpc>
        <a:spcBef>
          <a:spcPct val="20000"/>
        </a:spcBef>
        <a:buClr>
          <a:schemeClr val="accent3"/>
        </a:buClr>
        <a:buFont typeface="Wingdings 2"/>
        <a:buChar char=""/>
        <a:defRPr kumimoji="0" sz="2000" kern="1200">
          <a:solidFill>
            <a:schemeClr val="tx1"/>
          </a:solidFill>
          <a:latin typeface="+mn-lt"/>
          <a:ea typeface="+mn-ea"/>
          <a:cs typeface="+mn-cs"/>
        </a:defRPr>
      </a:lvl4pPr>
      <a:lvl5pPr marL="1298448" indent="-182880" algn="l" rtl="0" eaLnBrk="1" latinLnBrk="0" hangingPunct="1">
        <a:lnSpc>
          <a:spcPct val="100000"/>
        </a:lnSpc>
        <a:spcBef>
          <a:spcPct val="20000"/>
        </a:spcBef>
        <a:buClr>
          <a:schemeClr val="accent4"/>
        </a:buClr>
        <a:buFont typeface="Wingdings 2"/>
        <a:buChar char=""/>
        <a:defRPr kumimoji="0" sz="2000" kern="1200">
          <a:solidFill>
            <a:schemeClr val="tx1"/>
          </a:solidFill>
          <a:latin typeface="+mn-lt"/>
          <a:ea typeface="+mn-ea"/>
          <a:cs typeface="+mn-cs"/>
        </a:defRPr>
      </a:lvl5pPr>
      <a:lvl6pPr marL="1508760" indent="-182880" algn="l" rtl="0" eaLnBrk="1" latinLnBrk="0" hangingPunct="1">
        <a:lnSpc>
          <a:spcPct val="100000"/>
        </a:lnSpc>
        <a:spcBef>
          <a:spcPct val="20000"/>
        </a:spcBef>
        <a:buClr>
          <a:schemeClr val="accent5"/>
        </a:buClr>
        <a:buFont typeface="Wingdings 2"/>
        <a:buChar char=""/>
        <a:defRPr kumimoji="0" sz="2000" kern="1200">
          <a:solidFill>
            <a:schemeClr val="tx1"/>
          </a:solidFill>
          <a:latin typeface="+mn-lt"/>
          <a:ea typeface="+mn-ea"/>
          <a:cs typeface="+mn-cs"/>
        </a:defRPr>
      </a:lvl6pPr>
      <a:lvl7pPr marL="171907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7pPr>
      <a:lvl8pPr marL="1920240"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8pPr>
      <a:lvl9pPr marL="213055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a:t>Sentiment Analysis on Amazon Product Review</a:t>
            </a:r>
          </a:p>
        </p:txBody>
      </p:sp>
      <p:sp>
        <p:nvSpPr>
          <p:cNvPr id="3" name="Subtitle 2"/>
          <p:cNvSpPr>
            <a:spLocks noGrp="1"/>
          </p:cNvSpPr>
          <p:nvPr>
            <p:ph type="subTitle" idx="1"/>
          </p:nvPr>
        </p:nvSpPr>
        <p:spPr>
          <a:xfrm>
            <a:off x="5724128" y="2420888"/>
            <a:ext cx="3419872" cy="4248472"/>
          </a:xfrm>
        </p:spPr>
        <p:txBody>
          <a:bodyPr>
            <a:normAutofit fontScale="77500" lnSpcReduction="20000"/>
          </a:bodyPr>
          <a:lstStyle/>
          <a:p>
            <a:r>
              <a:rPr lang="en-IN" dirty="0"/>
              <a:t>Mentor:</a:t>
            </a:r>
          </a:p>
          <a:p>
            <a:r>
              <a:rPr lang="en-IN" dirty="0" err="1"/>
              <a:t>Rajashekhar</a:t>
            </a:r>
            <a:endParaRPr lang="en-IN" dirty="0"/>
          </a:p>
          <a:p>
            <a:endParaRPr lang="en-IN" dirty="0"/>
          </a:p>
          <a:p>
            <a:r>
              <a:rPr lang="en-IN" dirty="0"/>
              <a:t>Group: 2</a:t>
            </a:r>
          </a:p>
          <a:p>
            <a:endParaRPr lang="en-IN" dirty="0"/>
          </a:p>
          <a:p>
            <a:r>
              <a:rPr lang="en-IN" dirty="0"/>
              <a:t>Members: </a:t>
            </a:r>
          </a:p>
          <a:p>
            <a:r>
              <a:rPr lang="en-IN" dirty="0" err="1"/>
              <a:t>B.Samyuktha</a:t>
            </a:r>
            <a:r>
              <a:rPr lang="en-IN" dirty="0"/>
              <a:t> Patnaik</a:t>
            </a:r>
          </a:p>
          <a:p>
            <a:r>
              <a:rPr lang="en-IN" dirty="0"/>
              <a:t>Amrutha Kulkarni </a:t>
            </a:r>
            <a:r>
              <a:rPr lang="en-IN" dirty="0" err="1"/>
              <a:t>Deshande</a:t>
            </a:r>
            <a:endParaRPr lang="en-IN" dirty="0"/>
          </a:p>
          <a:p>
            <a:r>
              <a:rPr lang="en-IN" dirty="0"/>
              <a:t>Pragati Dnyaneshwar Patel</a:t>
            </a:r>
          </a:p>
          <a:p>
            <a:r>
              <a:rPr lang="en-IN" dirty="0" err="1"/>
              <a:t>Megha</a:t>
            </a:r>
            <a:r>
              <a:rPr lang="en-IN" dirty="0"/>
              <a:t> Ramesh</a:t>
            </a:r>
          </a:p>
          <a:p>
            <a:r>
              <a:rPr lang="en-IN" dirty="0"/>
              <a:t>Suraj </a:t>
            </a:r>
            <a:r>
              <a:rPr lang="en-IN" dirty="0" err="1"/>
              <a:t>Hiraskar</a:t>
            </a:r>
            <a:endParaRPr lang="en-IN" dirty="0"/>
          </a:p>
          <a:p>
            <a:r>
              <a:rPr lang="en-IN" dirty="0" err="1"/>
              <a:t>Darshan</a:t>
            </a:r>
            <a:r>
              <a:rPr lang="en-IN" dirty="0"/>
              <a:t> </a:t>
            </a:r>
            <a:r>
              <a:rPr lang="en-IN" dirty="0" err="1"/>
              <a:t>Balwant</a:t>
            </a:r>
            <a:r>
              <a:rPr lang="en-IN" dirty="0"/>
              <a:t> </a:t>
            </a:r>
            <a:r>
              <a:rPr lang="en-IN" dirty="0" err="1"/>
              <a:t>Shelar</a:t>
            </a:r>
            <a:endParaRPr lang="en-IN" dirty="0"/>
          </a:p>
          <a:p>
            <a:r>
              <a:rPr lang="en-IN" dirty="0" err="1"/>
              <a:t>Lakhan</a:t>
            </a:r>
            <a:r>
              <a:rPr lang="en-IN" dirty="0"/>
              <a:t> </a:t>
            </a:r>
            <a:r>
              <a:rPr lang="en-IN" dirty="0" err="1"/>
              <a:t>Patidar</a:t>
            </a:r>
            <a:endParaRPr lang="en-IN" dirty="0"/>
          </a:p>
          <a:p>
            <a:endParaRPr lang="en-IN" dirty="0"/>
          </a:p>
        </p:txBody>
      </p:sp>
      <p:pic>
        <p:nvPicPr>
          <p:cNvPr id="5" name="Picture 4">
            <a:extLst>
              <a:ext uri="{FF2B5EF4-FFF2-40B4-BE49-F238E27FC236}">
                <a16:creationId xmlns:a16="http://schemas.microsoft.com/office/drawing/2014/main" id="{352E5C48-C335-4BCC-AD93-CBFE141B78A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43608" y="2708920"/>
            <a:ext cx="4680520" cy="2995066"/>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03648" y="260648"/>
            <a:ext cx="7528880" cy="1584176"/>
          </a:xfrm>
        </p:spPr>
        <p:txBody>
          <a:bodyPr>
            <a:normAutofit fontScale="77500" lnSpcReduction="20000"/>
          </a:bodyPr>
          <a:lstStyle/>
          <a:p>
            <a:pPr>
              <a:buNone/>
            </a:pPr>
            <a:r>
              <a:rPr lang="en-IN" sz="2000" dirty="0"/>
              <a:t>vii) </a:t>
            </a:r>
            <a:r>
              <a:rPr lang="en-IN" sz="2000" dirty="0" err="1"/>
              <a:t>Countvectorizer</a:t>
            </a:r>
            <a:r>
              <a:rPr lang="en-IN" sz="2000" dirty="0"/>
              <a:t> and </a:t>
            </a:r>
            <a:r>
              <a:rPr lang="en-IN" sz="2000" dirty="0" err="1"/>
              <a:t>ngrams</a:t>
            </a:r>
            <a:r>
              <a:rPr lang="en-IN" sz="2000" dirty="0"/>
              <a:t>:</a:t>
            </a:r>
          </a:p>
          <a:p>
            <a:r>
              <a:rPr lang="en-IN" sz="2000" dirty="0" err="1"/>
              <a:t>Ngrams</a:t>
            </a:r>
            <a:r>
              <a:rPr lang="en-IN" sz="2000" dirty="0"/>
              <a:t> : they are continuous sequence of words in a text block.</a:t>
            </a:r>
          </a:p>
          <a:p>
            <a:r>
              <a:rPr lang="en-IN" sz="2000" dirty="0" err="1"/>
              <a:t>CountVectorizer</a:t>
            </a:r>
            <a:r>
              <a:rPr lang="en-IN" sz="2000" dirty="0"/>
              <a:t> : converts a collection of text documents to a vector of term/token counts</a:t>
            </a:r>
          </a:p>
          <a:p>
            <a:endParaRPr lang="en-IN" sz="2000" dirty="0"/>
          </a:p>
          <a:p>
            <a:pPr>
              <a:buNone/>
            </a:pPr>
            <a:r>
              <a:rPr lang="en-IN" sz="2000" dirty="0" err="1"/>
              <a:t>CountVectorizer</a:t>
            </a:r>
            <a:r>
              <a:rPr lang="en-IN" sz="2000" dirty="0"/>
              <a:t> with Bi-Grams:</a:t>
            </a:r>
          </a:p>
        </p:txBody>
      </p:sp>
      <p:pic>
        <p:nvPicPr>
          <p:cNvPr id="1026" name="Picture 2"/>
          <p:cNvPicPr>
            <a:picLocks noChangeAspect="1" noChangeArrowheads="1"/>
          </p:cNvPicPr>
          <p:nvPr/>
        </p:nvPicPr>
        <p:blipFill>
          <a:blip r:embed="rId2" cstate="print"/>
          <a:srcRect/>
          <a:stretch>
            <a:fillRect/>
          </a:stretch>
        </p:blipFill>
        <p:spPr bwMode="auto">
          <a:xfrm>
            <a:off x="1403648" y="1844824"/>
            <a:ext cx="7056784" cy="4748434"/>
          </a:xfrm>
          <a:prstGeom prst="rect">
            <a:avLst/>
          </a:prstGeom>
          <a:noFill/>
          <a:ln w="9525">
            <a:noFill/>
            <a:miter lim="800000"/>
            <a:headEnd/>
            <a:tailEnd/>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87624" y="404664"/>
            <a:ext cx="7498080" cy="792088"/>
          </a:xfrm>
        </p:spPr>
        <p:txBody>
          <a:bodyPr/>
          <a:lstStyle/>
          <a:p>
            <a:pPr>
              <a:buNone/>
            </a:pPr>
            <a:r>
              <a:rPr lang="en-IN" sz="2000" dirty="0" err="1"/>
              <a:t>CountVectorizer</a:t>
            </a:r>
            <a:r>
              <a:rPr lang="en-IN" sz="2000" dirty="0"/>
              <a:t> with Tri-Grams:</a:t>
            </a:r>
          </a:p>
          <a:p>
            <a:endParaRPr lang="en-IN" dirty="0"/>
          </a:p>
        </p:txBody>
      </p:sp>
      <p:pic>
        <p:nvPicPr>
          <p:cNvPr id="2050" name="Picture 2"/>
          <p:cNvPicPr>
            <a:picLocks noChangeAspect="1" noChangeArrowheads="1"/>
          </p:cNvPicPr>
          <p:nvPr/>
        </p:nvPicPr>
        <p:blipFill>
          <a:blip r:embed="rId2" cstate="print"/>
          <a:srcRect/>
          <a:stretch>
            <a:fillRect/>
          </a:stretch>
        </p:blipFill>
        <p:spPr bwMode="auto">
          <a:xfrm>
            <a:off x="1187624" y="1124744"/>
            <a:ext cx="7692105" cy="5040560"/>
          </a:xfrm>
          <a:prstGeom prst="rect">
            <a:avLst/>
          </a:prstGeom>
          <a:noFill/>
          <a:ln w="9525">
            <a:noFill/>
            <a:miter lim="800000"/>
            <a:headEnd/>
            <a:tailEnd/>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203604" y="479945"/>
            <a:ext cx="7456872" cy="1584176"/>
          </a:xfrm>
        </p:spPr>
        <p:txBody>
          <a:bodyPr>
            <a:normAutofit fontScale="85000" lnSpcReduction="20000"/>
          </a:bodyPr>
          <a:lstStyle/>
          <a:p>
            <a:pPr>
              <a:buNone/>
            </a:pPr>
            <a:r>
              <a:rPr lang="en-IN" sz="2000" dirty="0"/>
              <a:t>5. Named Entity Recognition :  </a:t>
            </a:r>
          </a:p>
          <a:p>
            <a:pPr>
              <a:buNone/>
            </a:pPr>
            <a:endParaRPr lang="en-IN" sz="2000" dirty="0"/>
          </a:p>
          <a:p>
            <a:pPr>
              <a:buNone/>
            </a:pPr>
            <a:r>
              <a:rPr lang="en-IN" sz="2000" dirty="0"/>
              <a:t>     NER is probably the first step towards information extraction that seeks to locate and classify named entities in text into pre-defined categories such as the names of persons, organizations, locations, expressions of times, quantities, monetary values, percentages, etc.</a:t>
            </a:r>
          </a:p>
        </p:txBody>
      </p:sp>
      <p:pic>
        <p:nvPicPr>
          <p:cNvPr id="3074" name="Picture 2"/>
          <p:cNvPicPr>
            <a:picLocks noChangeAspect="1" noChangeArrowheads="1"/>
          </p:cNvPicPr>
          <p:nvPr/>
        </p:nvPicPr>
        <p:blipFill>
          <a:blip r:embed="rId2" cstate="print"/>
          <a:srcRect/>
          <a:stretch>
            <a:fillRect/>
          </a:stretch>
        </p:blipFill>
        <p:spPr bwMode="auto">
          <a:xfrm>
            <a:off x="1763688" y="2708920"/>
            <a:ext cx="6120680" cy="3894978"/>
          </a:xfrm>
          <a:prstGeom prst="rect">
            <a:avLst/>
          </a:prstGeom>
          <a:noFill/>
          <a:ln w="9525">
            <a:noFill/>
            <a:miter lim="800000"/>
            <a:headEnd/>
            <a:tailEnd/>
          </a:ln>
        </p:spPr>
      </p:pic>
      <p:sp>
        <p:nvSpPr>
          <p:cNvPr id="6" name="Rectangle 5"/>
          <p:cNvSpPr/>
          <p:nvPr/>
        </p:nvSpPr>
        <p:spPr>
          <a:xfrm>
            <a:off x="3995936" y="3003498"/>
            <a:ext cx="936104" cy="21602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rgbClr val="FF0000"/>
              </a:solidFill>
            </a:endParaRPr>
          </a:p>
        </p:txBody>
      </p:sp>
      <p:sp>
        <p:nvSpPr>
          <p:cNvPr id="8" name="Rectangle 7"/>
          <p:cNvSpPr/>
          <p:nvPr/>
        </p:nvSpPr>
        <p:spPr>
          <a:xfrm>
            <a:off x="2051720" y="4227634"/>
            <a:ext cx="936104" cy="21602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rgbClr val="FF0000"/>
              </a:solidFill>
            </a:endParaRPr>
          </a:p>
        </p:txBody>
      </p:sp>
      <p:sp>
        <p:nvSpPr>
          <p:cNvPr id="9" name="Rectangle 8"/>
          <p:cNvSpPr/>
          <p:nvPr/>
        </p:nvSpPr>
        <p:spPr>
          <a:xfrm>
            <a:off x="4716016" y="4227634"/>
            <a:ext cx="792088" cy="21602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rgbClr val="FF0000"/>
              </a:solidFill>
            </a:endParaRPr>
          </a:p>
        </p:txBody>
      </p:sp>
      <p:sp>
        <p:nvSpPr>
          <p:cNvPr id="10" name="Rectangle 9"/>
          <p:cNvSpPr/>
          <p:nvPr/>
        </p:nvSpPr>
        <p:spPr>
          <a:xfrm>
            <a:off x="4139952" y="4443658"/>
            <a:ext cx="504056" cy="21602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rgbClr val="FF0000"/>
              </a:solidFill>
            </a:endParaRPr>
          </a:p>
        </p:txBody>
      </p:sp>
      <p:sp>
        <p:nvSpPr>
          <p:cNvPr id="11" name="Rectangle 10"/>
          <p:cNvSpPr/>
          <p:nvPr/>
        </p:nvSpPr>
        <p:spPr>
          <a:xfrm>
            <a:off x="1979712" y="4731690"/>
            <a:ext cx="936104" cy="21602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rgbClr val="FF0000"/>
              </a:solidFill>
            </a:endParaRPr>
          </a:p>
        </p:txBody>
      </p:sp>
      <p:sp>
        <p:nvSpPr>
          <p:cNvPr id="12" name="Rectangle 11"/>
          <p:cNvSpPr/>
          <p:nvPr/>
        </p:nvSpPr>
        <p:spPr>
          <a:xfrm>
            <a:off x="4355976" y="4947714"/>
            <a:ext cx="936104" cy="21602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rgbClr val="FF0000"/>
              </a:solidFill>
            </a:endParaRPr>
          </a:p>
        </p:txBody>
      </p:sp>
      <p:sp>
        <p:nvSpPr>
          <p:cNvPr id="13" name="Rectangle 12"/>
          <p:cNvSpPr/>
          <p:nvPr/>
        </p:nvSpPr>
        <p:spPr>
          <a:xfrm>
            <a:off x="2051720" y="5379762"/>
            <a:ext cx="720080" cy="21602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rgbClr val="FF0000"/>
              </a:solidFill>
            </a:endParaRPr>
          </a:p>
        </p:txBody>
      </p:sp>
      <p:sp>
        <p:nvSpPr>
          <p:cNvPr id="14" name="Rectangle 13"/>
          <p:cNvSpPr/>
          <p:nvPr/>
        </p:nvSpPr>
        <p:spPr>
          <a:xfrm>
            <a:off x="2051720" y="5667794"/>
            <a:ext cx="936104" cy="21602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rgbClr val="FF0000"/>
              </a:solidFill>
            </a:endParaRPr>
          </a:p>
        </p:txBody>
      </p:sp>
      <p:sp>
        <p:nvSpPr>
          <p:cNvPr id="15" name="Rectangle 14"/>
          <p:cNvSpPr/>
          <p:nvPr/>
        </p:nvSpPr>
        <p:spPr>
          <a:xfrm>
            <a:off x="2051720" y="5883818"/>
            <a:ext cx="936104" cy="21602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rgbClr val="FF0000"/>
              </a:solidFill>
            </a:endParaRPr>
          </a:p>
        </p:txBody>
      </p:sp>
      <p:sp>
        <p:nvSpPr>
          <p:cNvPr id="16" name="Rectangle 15"/>
          <p:cNvSpPr/>
          <p:nvPr/>
        </p:nvSpPr>
        <p:spPr>
          <a:xfrm>
            <a:off x="2051720" y="6099842"/>
            <a:ext cx="936104" cy="21602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rgbClr val="FF0000"/>
              </a:solidFill>
            </a:endParaRPr>
          </a:p>
        </p:txBody>
      </p:sp>
      <p:sp>
        <p:nvSpPr>
          <p:cNvPr id="19" name="Rectangle 18"/>
          <p:cNvSpPr/>
          <p:nvPr/>
        </p:nvSpPr>
        <p:spPr>
          <a:xfrm>
            <a:off x="1979712" y="4947714"/>
            <a:ext cx="936104" cy="21602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rgbClr val="FF0000"/>
              </a:solidFill>
            </a:endParaRPr>
          </a:p>
        </p:txBody>
      </p:sp>
      <p:sp>
        <p:nvSpPr>
          <p:cNvPr id="20" name="Rectangle 19"/>
          <p:cNvSpPr/>
          <p:nvPr/>
        </p:nvSpPr>
        <p:spPr>
          <a:xfrm>
            <a:off x="6228184" y="5883818"/>
            <a:ext cx="936104" cy="21602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rgbClr val="FF0000"/>
              </a:solidFill>
            </a:endParaRPr>
          </a:p>
        </p:txBody>
      </p:sp>
      <p:sp>
        <p:nvSpPr>
          <p:cNvPr id="21" name="Rectangle 20"/>
          <p:cNvSpPr/>
          <p:nvPr/>
        </p:nvSpPr>
        <p:spPr>
          <a:xfrm>
            <a:off x="6156176" y="6099842"/>
            <a:ext cx="936104" cy="21602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rgbClr val="FF0000"/>
              </a:solidFill>
            </a:endParaRPr>
          </a:p>
        </p:txBody>
      </p:sp>
      <p:sp>
        <p:nvSpPr>
          <p:cNvPr id="23" name="Rectangle 22"/>
          <p:cNvSpPr/>
          <p:nvPr/>
        </p:nvSpPr>
        <p:spPr>
          <a:xfrm>
            <a:off x="5364088" y="6387874"/>
            <a:ext cx="936104" cy="21602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rgbClr val="FF0000"/>
              </a:solidFill>
            </a:endParaRPr>
          </a:p>
        </p:txBody>
      </p:sp>
      <p:sp>
        <p:nvSpPr>
          <p:cNvPr id="24" name="Rectangle 23"/>
          <p:cNvSpPr/>
          <p:nvPr/>
        </p:nvSpPr>
        <p:spPr>
          <a:xfrm>
            <a:off x="2051720" y="6387874"/>
            <a:ext cx="936104" cy="21602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rgbClr val="FF0000"/>
              </a:solidFill>
            </a:endParaRPr>
          </a:p>
        </p:txBody>
      </p:sp>
      <p:sp>
        <p:nvSpPr>
          <p:cNvPr id="25" name="Rectangle 24"/>
          <p:cNvSpPr/>
          <p:nvPr/>
        </p:nvSpPr>
        <p:spPr>
          <a:xfrm>
            <a:off x="6156176" y="5379762"/>
            <a:ext cx="504056" cy="21602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rgbClr val="FF0000"/>
              </a:solidFill>
            </a:endParaRPr>
          </a:p>
        </p:txBody>
      </p:sp>
      <p:sp>
        <p:nvSpPr>
          <p:cNvPr id="26" name="Rectangle 25"/>
          <p:cNvSpPr/>
          <p:nvPr/>
        </p:nvSpPr>
        <p:spPr>
          <a:xfrm>
            <a:off x="3995936" y="4659682"/>
            <a:ext cx="504056" cy="21602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rgbClr val="FF0000"/>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a:spLocks noGrp="1"/>
          </p:cNvSpPr>
          <p:nvPr>
            <p:ph idx="1"/>
          </p:nvPr>
        </p:nvSpPr>
        <p:spPr>
          <a:xfrm>
            <a:off x="1166434" y="384185"/>
            <a:ext cx="7456872" cy="432048"/>
          </a:xfrm>
        </p:spPr>
        <p:txBody>
          <a:bodyPr>
            <a:normAutofit/>
          </a:bodyPr>
          <a:lstStyle/>
          <a:p>
            <a:pPr>
              <a:buNone/>
            </a:pPr>
            <a:r>
              <a:rPr lang="en-IN" sz="2000" dirty="0"/>
              <a:t>6. Extract nouns and verbs from the reviews</a:t>
            </a:r>
          </a:p>
        </p:txBody>
      </p:sp>
      <p:pic>
        <p:nvPicPr>
          <p:cNvPr id="4099" name="Picture 3"/>
          <p:cNvPicPr>
            <a:picLocks noChangeAspect="1" noChangeArrowheads="1"/>
          </p:cNvPicPr>
          <p:nvPr/>
        </p:nvPicPr>
        <p:blipFill>
          <a:blip r:embed="rId2" cstate="print"/>
          <a:srcRect/>
          <a:stretch>
            <a:fillRect/>
          </a:stretch>
        </p:blipFill>
        <p:spPr bwMode="auto">
          <a:xfrm>
            <a:off x="1166434" y="1988840"/>
            <a:ext cx="5105400" cy="4114800"/>
          </a:xfrm>
          <a:prstGeom prst="rect">
            <a:avLst/>
          </a:prstGeom>
          <a:noFill/>
          <a:ln w="9525">
            <a:noFill/>
            <a:miter lim="800000"/>
            <a:headEnd/>
            <a:tailEnd/>
          </a:ln>
        </p:spPr>
      </p:pic>
      <p:pic>
        <p:nvPicPr>
          <p:cNvPr id="4098" name="Picture 2"/>
          <p:cNvPicPr>
            <a:picLocks noChangeAspect="1" noChangeArrowheads="1"/>
          </p:cNvPicPr>
          <p:nvPr/>
        </p:nvPicPr>
        <p:blipFill>
          <a:blip r:embed="rId3" cstate="print"/>
          <a:srcRect/>
          <a:stretch>
            <a:fillRect/>
          </a:stretch>
        </p:blipFill>
        <p:spPr bwMode="auto">
          <a:xfrm>
            <a:off x="5877354" y="908720"/>
            <a:ext cx="2778789" cy="3672408"/>
          </a:xfrm>
          <a:prstGeom prst="rect">
            <a:avLst/>
          </a:prstGeom>
          <a:noFill/>
          <a:ln w="9525">
            <a:noFill/>
            <a:miter lim="800000"/>
            <a:headEnd/>
            <a:tailEnd/>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a:spLocks noGrp="1"/>
          </p:cNvSpPr>
          <p:nvPr>
            <p:ph idx="1"/>
          </p:nvPr>
        </p:nvSpPr>
        <p:spPr>
          <a:xfrm>
            <a:off x="1187624" y="260648"/>
            <a:ext cx="7704856" cy="2808312"/>
          </a:xfrm>
        </p:spPr>
        <p:txBody>
          <a:bodyPr>
            <a:normAutofit fontScale="92500" lnSpcReduction="10000"/>
          </a:bodyPr>
          <a:lstStyle/>
          <a:p>
            <a:pPr>
              <a:buNone/>
            </a:pPr>
            <a:r>
              <a:rPr lang="en-IN" sz="2000" dirty="0"/>
              <a:t>7. Sentiment Analysis : Sentiment analysis is a technique used to determine whether data is positive , negative or neutral.</a:t>
            </a:r>
          </a:p>
          <a:p>
            <a:pPr>
              <a:buNone/>
            </a:pPr>
            <a:endParaRPr lang="en-IN" sz="2000" dirty="0"/>
          </a:p>
          <a:p>
            <a:r>
              <a:rPr lang="en-IN" sz="2000" dirty="0"/>
              <a:t>When a sentence is passed into </a:t>
            </a:r>
            <a:r>
              <a:rPr lang="en-IN" sz="2000" dirty="0" err="1"/>
              <a:t>Textblob</a:t>
            </a:r>
            <a:r>
              <a:rPr lang="en-IN" sz="2000" dirty="0"/>
              <a:t> it gives two outputs, which are polarity and subjectivity. </a:t>
            </a:r>
          </a:p>
          <a:p>
            <a:r>
              <a:rPr lang="en-IN" sz="2000" dirty="0"/>
              <a:t>Polarity is the output that lies between [-1,1], where -1 refers to negative sentiment and +1 refers to positive sentiment. </a:t>
            </a:r>
          </a:p>
          <a:p>
            <a:r>
              <a:rPr lang="en-IN" sz="2000" dirty="0"/>
              <a:t>Subjectivity is the output that lies within [0,1] and refers to personal opinions and judgments</a:t>
            </a:r>
          </a:p>
        </p:txBody>
      </p:sp>
      <p:pic>
        <p:nvPicPr>
          <p:cNvPr id="5123" name="Picture 3"/>
          <p:cNvPicPr>
            <a:picLocks noChangeAspect="1" noChangeArrowheads="1"/>
          </p:cNvPicPr>
          <p:nvPr/>
        </p:nvPicPr>
        <p:blipFill>
          <a:blip r:embed="rId2" cstate="print"/>
          <a:srcRect/>
          <a:stretch>
            <a:fillRect/>
          </a:stretch>
        </p:blipFill>
        <p:spPr bwMode="auto">
          <a:xfrm>
            <a:off x="1907704" y="3068960"/>
            <a:ext cx="6192688" cy="3677994"/>
          </a:xfrm>
          <a:prstGeom prst="rect">
            <a:avLst/>
          </a:prstGeom>
          <a:noFill/>
          <a:ln w="9525">
            <a:noFill/>
            <a:miter lim="800000"/>
            <a:headEnd/>
            <a:tailEnd/>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a:spLocks noGrp="1"/>
          </p:cNvSpPr>
          <p:nvPr>
            <p:ph idx="1"/>
          </p:nvPr>
        </p:nvSpPr>
        <p:spPr>
          <a:xfrm>
            <a:off x="1185955" y="155305"/>
            <a:ext cx="7456872" cy="476672"/>
          </a:xfrm>
        </p:spPr>
        <p:txBody>
          <a:bodyPr>
            <a:normAutofit/>
          </a:bodyPr>
          <a:lstStyle/>
          <a:p>
            <a:pPr>
              <a:buNone/>
            </a:pPr>
            <a:r>
              <a:rPr lang="en-IN" sz="2000" dirty="0"/>
              <a:t>Sentiment Analysis for reviews</a:t>
            </a:r>
          </a:p>
        </p:txBody>
      </p:sp>
      <p:pic>
        <p:nvPicPr>
          <p:cNvPr id="6149" name="Picture 5"/>
          <p:cNvPicPr>
            <a:picLocks noChangeAspect="1" noChangeArrowheads="1"/>
          </p:cNvPicPr>
          <p:nvPr/>
        </p:nvPicPr>
        <p:blipFill>
          <a:blip r:embed="rId2" cstate="print"/>
          <a:srcRect/>
          <a:stretch>
            <a:fillRect/>
          </a:stretch>
        </p:blipFill>
        <p:spPr bwMode="auto">
          <a:xfrm>
            <a:off x="2483768" y="3953070"/>
            <a:ext cx="4392488" cy="2869652"/>
          </a:xfrm>
          <a:prstGeom prst="rect">
            <a:avLst/>
          </a:prstGeom>
          <a:noFill/>
          <a:ln w="9525">
            <a:noFill/>
            <a:miter lim="800000"/>
            <a:headEnd/>
            <a:tailEnd/>
          </a:ln>
        </p:spPr>
      </p:pic>
      <p:pic>
        <p:nvPicPr>
          <p:cNvPr id="6148" name="Picture 4"/>
          <p:cNvPicPr>
            <a:picLocks noChangeAspect="1" noChangeArrowheads="1"/>
          </p:cNvPicPr>
          <p:nvPr/>
        </p:nvPicPr>
        <p:blipFill>
          <a:blip r:embed="rId3" cstate="print"/>
          <a:srcRect/>
          <a:stretch>
            <a:fillRect/>
          </a:stretch>
        </p:blipFill>
        <p:spPr bwMode="auto">
          <a:xfrm>
            <a:off x="1513207" y="601336"/>
            <a:ext cx="7099015" cy="3324577"/>
          </a:xfrm>
          <a:prstGeom prst="rect">
            <a:avLst/>
          </a:prstGeom>
          <a:noFill/>
          <a:ln w="9525">
            <a:noFill/>
            <a:miter lim="800000"/>
            <a:headEnd/>
            <a:tailEnd/>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2" cstate="print"/>
          <a:srcRect/>
          <a:stretch>
            <a:fillRect/>
          </a:stretch>
        </p:blipFill>
        <p:spPr bwMode="auto">
          <a:xfrm>
            <a:off x="1331640" y="1052736"/>
            <a:ext cx="7128792" cy="5666773"/>
          </a:xfrm>
          <a:prstGeom prst="rect">
            <a:avLst/>
          </a:prstGeom>
          <a:noFill/>
          <a:ln w="9525">
            <a:noFill/>
            <a:miter lim="800000"/>
            <a:headEnd/>
            <a:tailEnd/>
          </a:ln>
        </p:spPr>
      </p:pic>
      <p:sp>
        <p:nvSpPr>
          <p:cNvPr id="2" name="Title 1">
            <a:extLst>
              <a:ext uri="{FF2B5EF4-FFF2-40B4-BE49-F238E27FC236}">
                <a16:creationId xmlns:a16="http://schemas.microsoft.com/office/drawing/2014/main" id="{01B9389A-D96A-4A4D-A78C-6B0FB3DB034E}"/>
              </a:ext>
            </a:extLst>
          </p:cNvPr>
          <p:cNvSpPr>
            <a:spLocks noGrp="1"/>
          </p:cNvSpPr>
          <p:nvPr>
            <p:ph type="title"/>
          </p:nvPr>
        </p:nvSpPr>
        <p:spPr/>
        <p:txBody>
          <a:bodyPr>
            <a:normAutofit fontScale="90000"/>
          </a:bodyPr>
          <a:lstStyle/>
          <a:p>
            <a:r>
              <a:rPr lang="en-IN" dirty="0">
                <a:solidFill>
                  <a:schemeClr val="tx1"/>
                </a:solidFill>
              </a:rPr>
              <a:t>Positive Reviews</a:t>
            </a:r>
            <a:br>
              <a:rPr lang="en-IN" dirty="0">
                <a:solidFill>
                  <a:schemeClr val="tx1"/>
                </a:solidFill>
              </a:rPr>
            </a:br>
            <a:endParaRPr lang="en-IN" dirty="0">
              <a:solidFill>
                <a:schemeClr val="tx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2" cstate="print"/>
          <a:srcRect/>
          <a:stretch>
            <a:fillRect/>
          </a:stretch>
        </p:blipFill>
        <p:spPr bwMode="auto">
          <a:xfrm>
            <a:off x="1619672" y="980728"/>
            <a:ext cx="7128792" cy="5877272"/>
          </a:xfrm>
          <a:prstGeom prst="rect">
            <a:avLst/>
          </a:prstGeom>
          <a:noFill/>
          <a:ln w="9525">
            <a:noFill/>
            <a:miter lim="800000"/>
            <a:headEnd/>
            <a:tailEnd/>
          </a:ln>
        </p:spPr>
      </p:pic>
      <p:sp>
        <p:nvSpPr>
          <p:cNvPr id="2" name="Title 1">
            <a:extLst>
              <a:ext uri="{FF2B5EF4-FFF2-40B4-BE49-F238E27FC236}">
                <a16:creationId xmlns:a16="http://schemas.microsoft.com/office/drawing/2014/main" id="{4D453B98-7AEB-4764-B18F-F60F29240C40}"/>
              </a:ext>
            </a:extLst>
          </p:cNvPr>
          <p:cNvSpPr>
            <a:spLocks noGrp="1"/>
          </p:cNvSpPr>
          <p:nvPr>
            <p:ph type="title"/>
          </p:nvPr>
        </p:nvSpPr>
        <p:spPr>
          <a:xfrm>
            <a:off x="1435608" y="274320"/>
            <a:ext cx="6569708" cy="634400"/>
          </a:xfrm>
        </p:spPr>
        <p:txBody>
          <a:bodyPr>
            <a:normAutofit fontScale="90000"/>
          </a:bodyPr>
          <a:lstStyle/>
          <a:p>
            <a:r>
              <a:rPr lang="en-IN" dirty="0">
                <a:solidFill>
                  <a:schemeClr val="tx1"/>
                </a:solidFill>
              </a:rPr>
              <a:t>Negative Reviews:</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ChangeAspect="1" noChangeArrowheads="1"/>
          </p:cNvPicPr>
          <p:nvPr/>
        </p:nvPicPr>
        <p:blipFill>
          <a:blip r:embed="rId2" cstate="print"/>
          <a:srcRect/>
          <a:stretch>
            <a:fillRect/>
          </a:stretch>
        </p:blipFill>
        <p:spPr bwMode="auto">
          <a:xfrm>
            <a:off x="1428246" y="1052736"/>
            <a:ext cx="7272808" cy="5976664"/>
          </a:xfrm>
          <a:prstGeom prst="rect">
            <a:avLst/>
          </a:prstGeom>
          <a:noFill/>
          <a:ln w="9525">
            <a:noFill/>
            <a:miter lim="800000"/>
            <a:headEnd/>
            <a:tailEnd/>
          </a:ln>
        </p:spPr>
      </p:pic>
      <p:sp>
        <p:nvSpPr>
          <p:cNvPr id="5" name="Title 4">
            <a:extLst>
              <a:ext uri="{FF2B5EF4-FFF2-40B4-BE49-F238E27FC236}">
                <a16:creationId xmlns:a16="http://schemas.microsoft.com/office/drawing/2014/main" id="{3812FAE5-3A03-4225-97B0-BC7EA8C4E9FB}"/>
              </a:ext>
            </a:extLst>
          </p:cNvPr>
          <p:cNvSpPr>
            <a:spLocks noGrp="1"/>
          </p:cNvSpPr>
          <p:nvPr>
            <p:ph type="title"/>
          </p:nvPr>
        </p:nvSpPr>
        <p:spPr>
          <a:xfrm>
            <a:off x="1291012" y="5671"/>
            <a:ext cx="7498080" cy="1143000"/>
          </a:xfrm>
        </p:spPr>
        <p:txBody>
          <a:bodyPr/>
          <a:lstStyle/>
          <a:p>
            <a:r>
              <a:rPr lang="en-IN" dirty="0">
                <a:solidFill>
                  <a:schemeClr val="tx1"/>
                </a:solidFill>
              </a:rPr>
              <a:t>Neutral Reviews:</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Model Building</a:t>
            </a:r>
          </a:p>
        </p:txBody>
      </p:sp>
      <p:sp>
        <p:nvSpPr>
          <p:cNvPr id="3" name="Content Placeholder 2"/>
          <p:cNvSpPr>
            <a:spLocks noGrp="1"/>
          </p:cNvSpPr>
          <p:nvPr>
            <p:ph idx="1"/>
          </p:nvPr>
        </p:nvSpPr>
        <p:spPr>
          <a:xfrm>
            <a:off x="1043608" y="1196752"/>
            <a:ext cx="7890080" cy="5051648"/>
          </a:xfrm>
        </p:spPr>
        <p:txBody>
          <a:bodyPr>
            <a:normAutofit/>
          </a:bodyPr>
          <a:lstStyle/>
          <a:p>
            <a:pPr>
              <a:buNone/>
            </a:pPr>
            <a:r>
              <a:rPr lang="en-IN" sz="2000" dirty="0"/>
              <a:t>Build and check accuracy for different models. The model with highest accuracy is selected for deployment.</a:t>
            </a:r>
          </a:p>
          <a:p>
            <a:pPr>
              <a:buNone/>
            </a:pPr>
            <a:endParaRPr lang="en-IN" sz="2000" dirty="0"/>
          </a:p>
          <a:p>
            <a:pPr>
              <a:buNone/>
            </a:pPr>
            <a:r>
              <a:rPr lang="en-IN" sz="2000" dirty="0"/>
              <a:t>Tested Models:</a:t>
            </a:r>
          </a:p>
          <a:p>
            <a:pPr>
              <a:buNone/>
            </a:pPr>
            <a:endParaRPr lang="en-IN" sz="2000" dirty="0"/>
          </a:p>
          <a:p>
            <a:pPr marL="653796" indent="-571500">
              <a:buFont typeface="+mj-lt"/>
              <a:buAutoNum type="romanLcPeriod"/>
            </a:pPr>
            <a:r>
              <a:rPr lang="en-IN" sz="2800" dirty="0"/>
              <a:t>SVC</a:t>
            </a:r>
          </a:p>
          <a:p>
            <a:pPr marL="653796" indent="-571500">
              <a:buFont typeface="+mj-lt"/>
              <a:buAutoNum type="romanLcPeriod"/>
            </a:pPr>
            <a:r>
              <a:rPr lang="en-IN" sz="2800" dirty="0" err="1"/>
              <a:t>Knn</a:t>
            </a:r>
            <a:endParaRPr lang="en-IN" sz="2800" dirty="0"/>
          </a:p>
          <a:p>
            <a:pPr marL="653796" indent="-571500">
              <a:buFont typeface="+mj-lt"/>
              <a:buAutoNum type="romanLcPeriod"/>
            </a:pPr>
            <a:r>
              <a:rPr lang="en-IN" sz="2800" i="0" dirty="0">
                <a:effectLst/>
                <a:latin typeface="Helvetica Neue"/>
              </a:rPr>
              <a:t>Bagging Boosting</a:t>
            </a:r>
          </a:p>
          <a:p>
            <a:pPr marL="653796" indent="-571500">
              <a:buFont typeface="+mj-lt"/>
              <a:buAutoNum type="romanLcPeriod"/>
            </a:pPr>
            <a:r>
              <a:rPr lang="en-IN" sz="2800" i="0" dirty="0">
                <a:effectLst/>
                <a:latin typeface="Helvetica Neue"/>
              </a:rPr>
              <a:t>Random Forest</a:t>
            </a:r>
          </a:p>
          <a:p>
            <a:pPr marL="653796" indent="-571500">
              <a:buFont typeface="+mj-lt"/>
              <a:buAutoNum type="romanLcPeriod"/>
            </a:pPr>
            <a:r>
              <a:rPr lang="en-IN" sz="2800" i="0" dirty="0" err="1">
                <a:effectLst/>
                <a:latin typeface="Helvetica Neue"/>
              </a:rPr>
              <a:t>XGBoost</a:t>
            </a:r>
            <a:r>
              <a:rPr lang="en-IN" sz="2800" i="0" dirty="0">
                <a:effectLst/>
                <a:latin typeface="Helvetica Neue"/>
              </a:rPr>
              <a:t> (Extreme Gradient Boosting)</a:t>
            </a:r>
          </a:p>
          <a:p>
            <a:pPr>
              <a:buNone/>
            </a:pPr>
            <a:endParaRPr lang="en-IN" sz="20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Objective</a:t>
            </a:r>
          </a:p>
        </p:txBody>
      </p:sp>
      <p:sp>
        <p:nvSpPr>
          <p:cNvPr id="3" name="Content Placeholder 2"/>
          <p:cNvSpPr>
            <a:spLocks noGrp="1"/>
          </p:cNvSpPr>
          <p:nvPr>
            <p:ph idx="1"/>
          </p:nvPr>
        </p:nvSpPr>
        <p:spPr/>
        <p:txBody>
          <a:bodyPr>
            <a:normAutofit fontScale="92500" lnSpcReduction="20000"/>
          </a:bodyPr>
          <a:lstStyle/>
          <a:p>
            <a:pPr>
              <a:buNone/>
            </a:pPr>
            <a:r>
              <a:rPr lang="en-IN" sz="2000" dirty="0"/>
              <a:t>Business Objective:</a:t>
            </a:r>
          </a:p>
          <a:p>
            <a:pPr>
              <a:buNone/>
            </a:pPr>
            <a:endParaRPr lang="en-IN" sz="2000" dirty="0"/>
          </a:p>
          <a:p>
            <a:pPr fontAlgn="base"/>
            <a:r>
              <a:rPr lang="en-IN" sz="2000" dirty="0"/>
              <a:t>Need to get daily Analysis of a product such as emotions, sentiment etc. using Amazon data .It could be any product of your choice. </a:t>
            </a:r>
          </a:p>
          <a:p>
            <a:pPr fontAlgn="base"/>
            <a:endParaRPr lang="en-IN" sz="2000" dirty="0"/>
          </a:p>
          <a:p>
            <a:pPr>
              <a:buNone/>
            </a:pPr>
            <a:r>
              <a:rPr lang="en-IN" sz="2000" dirty="0"/>
              <a:t>Architecture level analysis:</a:t>
            </a:r>
          </a:p>
          <a:p>
            <a:pPr>
              <a:buNone/>
            </a:pPr>
            <a:endParaRPr lang="en-IN" sz="2000" dirty="0"/>
          </a:p>
          <a:p>
            <a:pPr fontAlgn="base"/>
            <a:r>
              <a:rPr lang="en-IN" sz="2000" dirty="0"/>
              <a:t>Need to pull the data of a product from Amazon</a:t>
            </a:r>
          </a:p>
          <a:p>
            <a:pPr fontAlgn="base"/>
            <a:endParaRPr lang="en-IN" sz="2000" dirty="0"/>
          </a:p>
          <a:p>
            <a:pPr fontAlgn="base"/>
            <a:r>
              <a:rPr lang="en-IN" sz="2000" dirty="0"/>
              <a:t>Data transformation/Text processing using R/Python</a:t>
            </a:r>
          </a:p>
          <a:p>
            <a:pPr fontAlgn="base"/>
            <a:endParaRPr lang="en-IN" sz="2000" dirty="0"/>
          </a:p>
          <a:p>
            <a:pPr fontAlgn="base"/>
            <a:r>
              <a:rPr lang="en-IN" sz="2000" dirty="0"/>
              <a:t>Need to get daily product sentiments Analysis and Emotion mining with some charts like histogram, Density plot, </a:t>
            </a:r>
            <a:r>
              <a:rPr lang="en-IN" sz="2000" dirty="0" err="1"/>
              <a:t>Barplot</a:t>
            </a:r>
            <a:r>
              <a:rPr lang="en-IN" sz="2000" dirty="0"/>
              <a:t>, pie-plot etc. </a:t>
            </a:r>
          </a:p>
          <a:p>
            <a:pPr fontAlgn="base"/>
            <a:endParaRPr lang="en-IN" sz="2000" dirty="0"/>
          </a:p>
          <a:p>
            <a:pPr fontAlgn="base"/>
            <a:r>
              <a:rPr lang="en-IN" sz="2000" dirty="0"/>
              <a:t>Deployment through R Shiny or Flask/ </a:t>
            </a:r>
            <a:r>
              <a:rPr lang="en-IN" sz="2000" dirty="0" err="1"/>
              <a:t>Streamlit</a:t>
            </a:r>
            <a:endParaRPr lang="en-IN" sz="20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err="1"/>
              <a:t>Streamlit</a:t>
            </a:r>
            <a:r>
              <a:rPr lang="en-IN" dirty="0"/>
              <a:t> Deployment</a:t>
            </a:r>
          </a:p>
        </p:txBody>
      </p:sp>
      <p:pic>
        <p:nvPicPr>
          <p:cNvPr id="5" name="Content Placeholder 4">
            <a:extLst>
              <a:ext uri="{FF2B5EF4-FFF2-40B4-BE49-F238E27FC236}">
                <a16:creationId xmlns:a16="http://schemas.microsoft.com/office/drawing/2014/main" id="{00E66A46-2797-450D-87F5-EBC68CE36BB9}"/>
              </a:ext>
            </a:extLst>
          </p:cNvPr>
          <p:cNvPicPr>
            <a:picLocks noGrp="1" noChangeAspect="1"/>
          </p:cNvPicPr>
          <p:nvPr>
            <p:ph idx="1"/>
          </p:nvPr>
        </p:nvPicPr>
        <p:blipFill>
          <a:blip r:embed="rId2"/>
          <a:stretch>
            <a:fillRect/>
          </a:stretch>
        </p:blipFill>
        <p:spPr>
          <a:xfrm>
            <a:off x="1435100" y="1808213"/>
            <a:ext cx="7082565" cy="3853035"/>
          </a:xfr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01DA4A-5D71-4962-B8AA-2FBA5F106680}"/>
              </a:ext>
            </a:extLst>
          </p:cNvPr>
          <p:cNvSpPr>
            <a:spLocks noGrp="1"/>
          </p:cNvSpPr>
          <p:nvPr>
            <p:ph type="title"/>
          </p:nvPr>
        </p:nvSpPr>
        <p:spPr/>
        <p:txBody>
          <a:bodyPr/>
          <a:lstStyle/>
          <a:p>
            <a:r>
              <a:rPr lang="en-IN" dirty="0"/>
              <a:t>Showing All Reviews</a:t>
            </a:r>
          </a:p>
        </p:txBody>
      </p:sp>
      <p:pic>
        <p:nvPicPr>
          <p:cNvPr id="5" name="Content Placeholder 4">
            <a:extLst>
              <a:ext uri="{FF2B5EF4-FFF2-40B4-BE49-F238E27FC236}">
                <a16:creationId xmlns:a16="http://schemas.microsoft.com/office/drawing/2014/main" id="{076928AB-64F1-45BB-B60F-F48E70AEBC96}"/>
              </a:ext>
            </a:extLst>
          </p:cNvPr>
          <p:cNvPicPr>
            <a:picLocks noGrp="1" noChangeAspect="1"/>
          </p:cNvPicPr>
          <p:nvPr>
            <p:ph idx="1"/>
          </p:nvPr>
        </p:nvPicPr>
        <p:blipFill>
          <a:blip r:embed="rId2"/>
          <a:stretch>
            <a:fillRect/>
          </a:stretch>
        </p:blipFill>
        <p:spPr>
          <a:xfrm>
            <a:off x="1435100" y="1812167"/>
            <a:ext cx="7097340" cy="3853590"/>
          </a:xfrm>
        </p:spPr>
      </p:pic>
    </p:spTree>
    <p:extLst>
      <p:ext uri="{BB962C8B-B14F-4D97-AF65-F5344CB8AC3E}">
        <p14:creationId xmlns:p14="http://schemas.microsoft.com/office/powerpoint/2010/main" val="28571908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43491E-BFA0-4022-B330-321240CF940B}"/>
              </a:ext>
            </a:extLst>
          </p:cNvPr>
          <p:cNvSpPr>
            <a:spLocks noGrp="1"/>
          </p:cNvSpPr>
          <p:nvPr>
            <p:ph type="title"/>
          </p:nvPr>
        </p:nvSpPr>
        <p:spPr/>
        <p:txBody>
          <a:bodyPr/>
          <a:lstStyle/>
          <a:p>
            <a:r>
              <a:rPr lang="en-IN" dirty="0"/>
              <a:t>Visualizations for Ratings</a:t>
            </a:r>
          </a:p>
        </p:txBody>
      </p:sp>
      <p:pic>
        <p:nvPicPr>
          <p:cNvPr id="5" name="Content Placeholder 4">
            <a:extLst>
              <a:ext uri="{FF2B5EF4-FFF2-40B4-BE49-F238E27FC236}">
                <a16:creationId xmlns:a16="http://schemas.microsoft.com/office/drawing/2014/main" id="{22447144-7268-4B8B-8CC7-708C1A360E4C}"/>
              </a:ext>
            </a:extLst>
          </p:cNvPr>
          <p:cNvPicPr>
            <a:picLocks noGrp="1" noChangeAspect="1"/>
          </p:cNvPicPr>
          <p:nvPr>
            <p:ph idx="1"/>
          </p:nvPr>
        </p:nvPicPr>
        <p:blipFill>
          <a:blip r:embed="rId2"/>
          <a:stretch>
            <a:fillRect/>
          </a:stretch>
        </p:blipFill>
        <p:spPr>
          <a:xfrm>
            <a:off x="2195893" y="1268760"/>
            <a:ext cx="5509160" cy="2424541"/>
          </a:xfrm>
        </p:spPr>
      </p:pic>
      <p:pic>
        <p:nvPicPr>
          <p:cNvPr id="7" name="Picture 6">
            <a:extLst>
              <a:ext uri="{FF2B5EF4-FFF2-40B4-BE49-F238E27FC236}">
                <a16:creationId xmlns:a16="http://schemas.microsoft.com/office/drawing/2014/main" id="{FD5A7A32-4BCE-4723-BD95-82667B1E7355}"/>
              </a:ext>
            </a:extLst>
          </p:cNvPr>
          <p:cNvPicPr>
            <a:picLocks noChangeAspect="1"/>
          </p:cNvPicPr>
          <p:nvPr/>
        </p:nvPicPr>
        <p:blipFill>
          <a:blip r:embed="rId3"/>
          <a:stretch>
            <a:fillRect/>
          </a:stretch>
        </p:blipFill>
        <p:spPr>
          <a:xfrm>
            <a:off x="2195892" y="3724578"/>
            <a:ext cx="5509161" cy="2963129"/>
          </a:xfrm>
          <a:prstGeom prst="rect">
            <a:avLst/>
          </a:prstGeom>
        </p:spPr>
      </p:pic>
    </p:spTree>
    <p:extLst>
      <p:ext uri="{BB962C8B-B14F-4D97-AF65-F5344CB8AC3E}">
        <p14:creationId xmlns:p14="http://schemas.microsoft.com/office/powerpoint/2010/main" val="21437235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E62D78-BA9F-4219-B525-1F741D4C271A}"/>
              </a:ext>
            </a:extLst>
          </p:cNvPr>
          <p:cNvSpPr>
            <a:spLocks noGrp="1"/>
          </p:cNvSpPr>
          <p:nvPr>
            <p:ph type="title"/>
          </p:nvPr>
        </p:nvSpPr>
        <p:spPr/>
        <p:txBody>
          <a:bodyPr/>
          <a:lstStyle/>
          <a:p>
            <a:r>
              <a:rPr lang="en-IN" dirty="0"/>
              <a:t>Plots</a:t>
            </a:r>
          </a:p>
        </p:txBody>
      </p:sp>
      <p:pic>
        <p:nvPicPr>
          <p:cNvPr id="5" name="Content Placeholder 4">
            <a:extLst>
              <a:ext uri="{FF2B5EF4-FFF2-40B4-BE49-F238E27FC236}">
                <a16:creationId xmlns:a16="http://schemas.microsoft.com/office/drawing/2014/main" id="{F61CAFE0-546A-40FA-BA9A-3A28BE6FE848}"/>
              </a:ext>
            </a:extLst>
          </p:cNvPr>
          <p:cNvPicPr>
            <a:picLocks noGrp="1" noChangeAspect="1"/>
          </p:cNvPicPr>
          <p:nvPr>
            <p:ph idx="1"/>
          </p:nvPr>
        </p:nvPicPr>
        <p:blipFill>
          <a:blip r:embed="rId2"/>
          <a:stretch>
            <a:fillRect/>
          </a:stretch>
        </p:blipFill>
        <p:spPr>
          <a:xfrm>
            <a:off x="1175773" y="1417638"/>
            <a:ext cx="7560840" cy="3696305"/>
          </a:xfrm>
        </p:spPr>
      </p:pic>
      <p:pic>
        <p:nvPicPr>
          <p:cNvPr id="9" name="Picture 8">
            <a:extLst>
              <a:ext uri="{FF2B5EF4-FFF2-40B4-BE49-F238E27FC236}">
                <a16:creationId xmlns:a16="http://schemas.microsoft.com/office/drawing/2014/main" id="{38DF07B3-88E6-4504-9588-77F726D40032}"/>
              </a:ext>
            </a:extLst>
          </p:cNvPr>
          <p:cNvPicPr>
            <a:picLocks noChangeAspect="1"/>
          </p:cNvPicPr>
          <p:nvPr/>
        </p:nvPicPr>
        <p:blipFill>
          <a:blip r:embed="rId3"/>
          <a:stretch>
            <a:fillRect/>
          </a:stretch>
        </p:blipFill>
        <p:spPr>
          <a:xfrm>
            <a:off x="1175773" y="4941168"/>
            <a:ext cx="7560840" cy="2035572"/>
          </a:xfrm>
          <a:prstGeom prst="rect">
            <a:avLst/>
          </a:prstGeom>
        </p:spPr>
      </p:pic>
    </p:spTree>
    <p:extLst>
      <p:ext uri="{BB962C8B-B14F-4D97-AF65-F5344CB8AC3E}">
        <p14:creationId xmlns:p14="http://schemas.microsoft.com/office/powerpoint/2010/main" val="9282756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4AAF0E-995A-4668-A341-1E366170AC78}"/>
              </a:ext>
            </a:extLst>
          </p:cNvPr>
          <p:cNvSpPr>
            <a:spLocks noGrp="1"/>
          </p:cNvSpPr>
          <p:nvPr>
            <p:ph type="title"/>
          </p:nvPr>
        </p:nvSpPr>
        <p:spPr/>
        <p:txBody>
          <a:bodyPr/>
          <a:lstStyle/>
          <a:p>
            <a:r>
              <a:rPr lang="en-IN" dirty="0" err="1"/>
              <a:t>WordClouds</a:t>
            </a:r>
            <a:endParaRPr lang="en-IN" dirty="0"/>
          </a:p>
        </p:txBody>
      </p:sp>
      <p:pic>
        <p:nvPicPr>
          <p:cNvPr id="5" name="Content Placeholder 4">
            <a:extLst>
              <a:ext uri="{FF2B5EF4-FFF2-40B4-BE49-F238E27FC236}">
                <a16:creationId xmlns:a16="http://schemas.microsoft.com/office/drawing/2014/main" id="{452FF258-A524-4593-BDCA-BD25CB105F51}"/>
              </a:ext>
            </a:extLst>
          </p:cNvPr>
          <p:cNvPicPr>
            <a:picLocks noGrp="1" noChangeAspect="1"/>
          </p:cNvPicPr>
          <p:nvPr>
            <p:ph idx="1"/>
          </p:nvPr>
        </p:nvPicPr>
        <p:blipFill>
          <a:blip r:embed="rId2"/>
          <a:stretch>
            <a:fillRect/>
          </a:stretch>
        </p:blipFill>
        <p:spPr>
          <a:xfrm>
            <a:off x="1435100" y="1931992"/>
            <a:ext cx="7499350" cy="3832215"/>
          </a:xfrm>
        </p:spPr>
      </p:pic>
      <p:pic>
        <p:nvPicPr>
          <p:cNvPr id="7" name="Picture 6">
            <a:extLst>
              <a:ext uri="{FF2B5EF4-FFF2-40B4-BE49-F238E27FC236}">
                <a16:creationId xmlns:a16="http://schemas.microsoft.com/office/drawing/2014/main" id="{22B116FE-AF6F-434D-8FA2-588CEBE60E99}"/>
              </a:ext>
            </a:extLst>
          </p:cNvPr>
          <p:cNvPicPr>
            <a:picLocks noChangeAspect="1"/>
          </p:cNvPicPr>
          <p:nvPr/>
        </p:nvPicPr>
        <p:blipFill>
          <a:blip r:embed="rId3"/>
          <a:stretch>
            <a:fillRect/>
          </a:stretch>
        </p:blipFill>
        <p:spPr>
          <a:xfrm>
            <a:off x="6228184" y="4293096"/>
            <a:ext cx="1840580" cy="1368152"/>
          </a:xfrm>
          <a:prstGeom prst="rect">
            <a:avLst/>
          </a:prstGeom>
        </p:spPr>
      </p:pic>
    </p:spTree>
    <p:extLst>
      <p:ext uri="{BB962C8B-B14F-4D97-AF65-F5344CB8AC3E}">
        <p14:creationId xmlns:p14="http://schemas.microsoft.com/office/powerpoint/2010/main" val="13183691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1D435F-33B0-468D-B98F-DB6EB71B4FCD}"/>
              </a:ext>
            </a:extLst>
          </p:cNvPr>
          <p:cNvSpPr>
            <a:spLocks noGrp="1"/>
          </p:cNvSpPr>
          <p:nvPr>
            <p:ph type="title"/>
          </p:nvPr>
        </p:nvSpPr>
        <p:spPr>
          <a:xfrm>
            <a:off x="1115616" y="131985"/>
            <a:ext cx="7498080" cy="1143000"/>
          </a:xfrm>
        </p:spPr>
        <p:txBody>
          <a:bodyPr>
            <a:normAutofit fontScale="90000"/>
          </a:bodyPr>
          <a:lstStyle/>
          <a:p>
            <a:r>
              <a:rPr lang="en-IN" dirty="0"/>
              <a:t>Positive, Negative &amp; Neutral Reviews</a:t>
            </a:r>
          </a:p>
        </p:txBody>
      </p:sp>
      <p:pic>
        <p:nvPicPr>
          <p:cNvPr id="11" name="Content Placeholder 10">
            <a:extLst>
              <a:ext uri="{FF2B5EF4-FFF2-40B4-BE49-F238E27FC236}">
                <a16:creationId xmlns:a16="http://schemas.microsoft.com/office/drawing/2014/main" id="{4F39421D-3AB0-4AC0-A798-AFD38A193A7B}"/>
              </a:ext>
            </a:extLst>
          </p:cNvPr>
          <p:cNvPicPr>
            <a:picLocks noGrp="1" noChangeAspect="1"/>
          </p:cNvPicPr>
          <p:nvPr>
            <p:ph idx="1"/>
          </p:nvPr>
        </p:nvPicPr>
        <p:blipFill>
          <a:blip r:embed="rId2"/>
          <a:stretch>
            <a:fillRect/>
          </a:stretch>
        </p:blipFill>
        <p:spPr>
          <a:xfrm>
            <a:off x="3059832" y="1115687"/>
            <a:ext cx="4464496" cy="2678698"/>
          </a:xfrm>
        </p:spPr>
      </p:pic>
      <p:pic>
        <p:nvPicPr>
          <p:cNvPr id="13" name="Picture 12">
            <a:extLst>
              <a:ext uri="{FF2B5EF4-FFF2-40B4-BE49-F238E27FC236}">
                <a16:creationId xmlns:a16="http://schemas.microsoft.com/office/drawing/2014/main" id="{2BD7383F-F2DD-42B5-AB41-6F01BC799888}"/>
              </a:ext>
            </a:extLst>
          </p:cNvPr>
          <p:cNvPicPr>
            <a:picLocks noChangeAspect="1"/>
          </p:cNvPicPr>
          <p:nvPr/>
        </p:nvPicPr>
        <p:blipFill>
          <a:blip r:embed="rId3"/>
          <a:stretch>
            <a:fillRect/>
          </a:stretch>
        </p:blipFill>
        <p:spPr>
          <a:xfrm>
            <a:off x="4959869" y="3794385"/>
            <a:ext cx="3901662" cy="2952327"/>
          </a:xfrm>
          <a:prstGeom prst="rect">
            <a:avLst/>
          </a:prstGeom>
        </p:spPr>
      </p:pic>
      <p:pic>
        <p:nvPicPr>
          <p:cNvPr id="15" name="Picture 14">
            <a:extLst>
              <a:ext uri="{FF2B5EF4-FFF2-40B4-BE49-F238E27FC236}">
                <a16:creationId xmlns:a16="http://schemas.microsoft.com/office/drawing/2014/main" id="{8ABFCC80-72DC-49EA-8E07-93ABA996E00F}"/>
              </a:ext>
            </a:extLst>
          </p:cNvPr>
          <p:cNvPicPr>
            <a:picLocks noChangeAspect="1"/>
          </p:cNvPicPr>
          <p:nvPr/>
        </p:nvPicPr>
        <p:blipFill>
          <a:blip r:embed="rId4"/>
          <a:stretch>
            <a:fillRect/>
          </a:stretch>
        </p:blipFill>
        <p:spPr>
          <a:xfrm>
            <a:off x="1303364" y="3789040"/>
            <a:ext cx="3656505" cy="2952328"/>
          </a:xfrm>
          <a:prstGeom prst="rect">
            <a:avLst/>
          </a:prstGeom>
        </p:spPr>
      </p:pic>
    </p:spTree>
    <p:extLst>
      <p:ext uri="{BB962C8B-B14F-4D97-AF65-F5344CB8AC3E}">
        <p14:creationId xmlns:p14="http://schemas.microsoft.com/office/powerpoint/2010/main" val="2523536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FD8AC8-DAB3-41C7-98E7-6C2C293DBDAC}"/>
              </a:ext>
            </a:extLst>
          </p:cNvPr>
          <p:cNvSpPr>
            <a:spLocks noGrp="1"/>
          </p:cNvSpPr>
          <p:nvPr>
            <p:ph type="title"/>
          </p:nvPr>
        </p:nvSpPr>
        <p:spPr>
          <a:xfrm>
            <a:off x="6115336" y="2996952"/>
            <a:ext cx="2561120" cy="2592288"/>
          </a:xfrm>
        </p:spPr>
        <p:txBody>
          <a:bodyPr>
            <a:normAutofit fontScale="90000"/>
          </a:bodyPr>
          <a:lstStyle/>
          <a:p>
            <a:r>
              <a:rPr lang="en-IN" sz="4000" dirty="0"/>
              <a:t>Count &amp; Percentage </a:t>
            </a:r>
            <a:br>
              <a:rPr lang="en-IN" sz="4000" dirty="0"/>
            </a:br>
            <a:r>
              <a:rPr lang="en-IN" sz="4000" dirty="0"/>
              <a:t>of Reviews</a:t>
            </a:r>
            <a:br>
              <a:rPr lang="en-IN" dirty="0"/>
            </a:br>
            <a:br>
              <a:rPr lang="en-IN" dirty="0"/>
            </a:br>
            <a:br>
              <a:rPr lang="en-IN" dirty="0"/>
            </a:br>
            <a:r>
              <a:rPr lang="en-IN" sz="2200" dirty="0">
                <a:solidFill>
                  <a:schemeClr val="tx1"/>
                </a:solidFill>
              </a:rPr>
              <a:t>According to the Reviews Percentage It will Comment whether the Product is Very Good, Good, Bad,  Very Bad</a:t>
            </a:r>
            <a:br>
              <a:rPr lang="en-IN" dirty="0"/>
            </a:br>
            <a:br>
              <a:rPr lang="en-IN" dirty="0"/>
            </a:br>
            <a:br>
              <a:rPr lang="en-IN" dirty="0"/>
            </a:br>
            <a:endParaRPr lang="en-IN" dirty="0"/>
          </a:p>
        </p:txBody>
      </p:sp>
      <p:pic>
        <p:nvPicPr>
          <p:cNvPr id="5" name="Content Placeholder 4">
            <a:extLst>
              <a:ext uri="{FF2B5EF4-FFF2-40B4-BE49-F238E27FC236}">
                <a16:creationId xmlns:a16="http://schemas.microsoft.com/office/drawing/2014/main" id="{1B018D30-C2A4-48FC-BBAF-6DD4F04E468C}"/>
              </a:ext>
            </a:extLst>
          </p:cNvPr>
          <p:cNvPicPr>
            <a:picLocks noGrp="1" noChangeAspect="1"/>
          </p:cNvPicPr>
          <p:nvPr>
            <p:ph idx="1"/>
          </p:nvPr>
        </p:nvPicPr>
        <p:blipFill>
          <a:blip r:embed="rId2"/>
          <a:stretch>
            <a:fillRect/>
          </a:stretch>
        </p:blipFill>
        <p:spPr>
          <a:xfrm>
            <a:off x="1435608" y="274638"/>
            <a:ext cx="4648560" cy="6396454"/>
          </a:xfrm>
        </p:spPr>
      </p:pic>
    </p:spTree>
    <p:extLst>
      <p:ext uri="{BB962C8B-B14F-4D97-AF65-F5344CB8AC3E}">
        <p14:creationId xmlns:p14="http://schemas.microsoft.com/office/powerpoint/2010/main" val="2139007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4">
            <a:extLst>
              <a:ext uri="{FF2B5EF4-FFF2-40B4-BE49-F238E27FC236}">
                <a16:creationId xmlns:a16="http://schemas.microsoft.com/office/drawing/2014/main" id="{271EA1C0-5F72-43D5-868C-28AA622903A9}"/>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93" t="26341" r="-93" b="28353"/>
          <a:stretch/>
        </p:blipFill>
        <p:spPr>
          <a:xfrm>
            <a:off x="1043608" y="1268760"/>
            <a:ext cx="7788061" cy="4104456"/>
          </a:xfrm>
        </p:spPr>
      </p:pic>
    </p:spTree>
    <p:extLst>
      <p:ext uri="{BB962C8B-B14F-4D97-AF65-F5344CB8AC3E}">
        <p14:creationId xmlns:p14="http://schemas.microsoft.com/office/powerpoint/2010/main" val="20653888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Libraries Used</a:t>
            </a:r>
          </a:p>
        </p:txBody>
      </p:sp>
      <p:sp>
        <p:nvSpPr>
          <p:cNvPr id="3" name="Content Placeholder 2"/>
          <p:cNvSpPr>
            <a:spLocks noGrp="1"/>
          </p:cNvSpPr>
          <p:nvPr>
            <p:ph idx="1"/>
          </p:nvPr>
        </p:nvSpPr>
        <p:spPr/>
        <p:txBody>
          <a:bodyPr>
            <a:normAutofit/>
          </a:bodyPr>
          <a:lstStyle/>
          <a:p>
            <a:pPr marL="539496" indent="-457200">
              <a:buAutoNum type="arabicPeriod"/>
            </a:pPr>
            <a:r>
              <a:rPr lang="en-IN" sz="2000" dirty="0"/>
              <a:t>Web Scraping : Requests, </a:t>
            </a:r>
            <a:r>
              <a:rPr lang="en-IN" sz="2000" dirty="0" err="1"/>
              <a:t>beautifulsoup</a:t>
            </a:r>
            <a:r>
              <a:rPr lang="en-IN" sz="2000" dirty="0"/>
              <a:t> </a:t>
            </a:r>
          </a:p>
          <a:p>
            <a:pPr marL="539496" indent="-457200">
              <a:buAutoNum type="arabicPeriod"/>
            </a:pPr>
            <a:endParaRPr lang="en-IN" sz="2000" dirty="0"/>
          </a:p>
          <a:p>
            <a:pPr marL="539496" indent="-457200">
              <a:buAutoNum type="arabicPeriod"/>
            </a:pPr>
            <a:r>
              <a:rPr lang="en-IN" sz="2000" dirty="0"/>
              <a:t>EDA : Pandas, </a:t>
            </a:r>
            <a:r>
              <a:rPr lang="en-IN" sz="2000" dirty="0" err="1"/>
              <a:t>numpy</a:t>
            </a:r>
            <a:r>
              <a:rPr lang="en-IN" sz="2000" dirty="0"/>
              <a:t>, </a:t>
            </a:r>
            <a:r>
              <a:rPr lang="en-IN" sz="2000" dirty="0" err="1"/>
              <a:t>sklearn</a:t>
            </a:r>
            <a:endParaRPr lang="en-IN" sz="2000" dirty="0"/>
          </a:p>
          <a:p>
            <a:pPr marL="539496" indent="-457200">
              <a:buAutoNum type="arabicPeriod"/>
            </a:pPr>
            <a:endParaRPr lang="en-IN" sz="2000" dirty="0"/>
          </a:p>
          <a:p>
            <a:pPr marL="539496" indent="-457200">
              <a:buAutoNum type="arabicPeriod"/>
            </a:pPr>
            <a:r>
              <a:rPr lang="en-IN" sz="2000" dirty="0"/>
              <a:t>Visualization : seaborn, matplotlib, </a:t>
            </a:r>
            <a:r>
              <a:rPr lang="en-IN" sz="2000" dirty="0" err="1"/>
              <a:t>wordcloud</a:t>
            </a:r>
            <a:endParaRPr lang="en-IN" sz="2000" dirty="0"/>
          </a:p>
          <a:p>
            <a:pPr marL="539496" indent="-457200">
              <a:buAutoNum type="arabicPeriod"/>
            </a:pPr>
            <a:endParaRPr lang="en-IN" sz="2000" dirty="0"/>
          </a:p>
          <a:p>
            <a:pPr marL="539496" indent="-457200">
              <a:buAutoNum type="arabicPeriod"/>
            </a:pPr>
            <a:r>
              <a:rPr lang="en-IN" sz="2000" dirty="0"/>
              <a:t>Text processing : </a:t>
            </a:r>
            <a:r>
              <a:rPr lang="en-IN" sz="2000" dirty="0" err="1"/>
              <a:t>nltk</a:t>
            </a:r>
            <a:r>
              <a:rPr lang="en-IN" sz="2000" dirty="0"/>
              <a:t>, </a:t>
            </a:r>
            <a:r>
              <a:rPr lang="en-IN" sz="2000" dirty="0" err="1"/>
              <a:t>Textblob</a:t>
            </a:r>
            <a:r>
              <a:rPr lang="en-IN" sz="2000" dirty="0"/>
              <a:t>, </a:t>
            </a:r>
            <a:r>
              <a:rPr lang="en-IN" sz="2000" dirty="0" err="1"/>
              <a:t>sklearn</a:t>
            </a:r>
            <a:endParaRPr lang="en-IN" sz="2000" dirty="0"/>
          </a:p>
          <a:p>
            <a:pPr marL="539496" indent="-457200">
              <a:buAutoNum type="arabicPeriod"/>
            </a:pPr>
            <a:endParaRPr lang="en-IN" sz="2000" dirty="0"/>
          </a:p>
          <a:p>
            <a:pPr marL="539496" indent="-457200">
              <a:buAutoNum type="arabicPeriod"/>
            </a:pPr>
            <a:r>
              <a:rPr lang="en-IN" sz="2000" dirty="0"/>
              <a:t>Named Entity </a:t>
            </a:r>
            <a:r>
              <a:rPr lang="en-IN" sz="2000" dirty="0" err="1"/>
              <a:t>recocgnition</a:t>
            </a:r>
            <a:r>
              <a:rPr lang="en-IN" sz="2000" dirty="0"/>
              <a:t> : re, spacy</a:t>
            </a:r>
          </a:p>
          <a:p>
            <a:pPr marL="539496" indent="-457200">
              <a:buAutoNum type="arabicPeriod"/>
            </a:pPr>
            <a:endParaRPr lang="en-IN" sz="2000" dirty="0"/>
          </a:p>
          <a:p>
            <a:pPr marL="539496" indent="-457200">
              <a:buAutoNum type="arabicPeriod"/>
            </a:pPr>
            <a:r>
              <a:rPr lang="en-IN" sz="2000" dirty="0"/>
              <a:t>For model building : SVC, KNN, Bagging &amp; </a:t>
            </a:r>
            <a:r>
              <a:rPr lang="en-IN" sz="2000" dirty="0" err="1"/>
              <a:t>Boositng</a:t>
            </a:r>
            <a:r>
              <a:rPr lang="en-IN" sz="2000" dirty="0"/>
              <a:t>, Random Forest, </a:t>
            </a:r>
            <a:r>
              <a:rPr lang="en-IN" sz="2000" dirty="0" err="1"/>
              <a:t>XGBoost</a:t>
            </a:r>
            <a:endParaRPr lang="en-IN" sz="20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Methodology</a:t>
            </a:r>
          </a:p>
        </p:txBody>
      </p:sp>
      <p:sp>
        <p:nvSpPr>
          <p:cNvPr id="3" name="Content Placeholder 2"/>
          <p:cNvSpPr>
            <a:spLocks noGrp="1"/>
          </p:cNvSpPr>
          <p:nvPr>
            <p:ph idx="1"/>
          </p:nvPr>
        </p:nvSpPr>
        <p:spPr>
          <a:xfrm>
            <a:off x="914400" y="1447800"/>
            <a:ext cx="8050088" cy="1189112"/>
          </a:xfrm>
        </p:spPr>
        <p:txBody>
          <a:bodyPr>
            <a:normAutofit lnSpcReduction="10000"/>
          </a:bodyPr>
          <a:lstStyle/>
          <a:p>
            <a:pPr marL="514350" indent="-514350">
              <a:buNone/>
            </a:pPr>
            <a:r>
              <a:rPr lang="en-IN" sz="2200" dirty="0"/>
              <a:t>1.    Choose product </a:t>
            </a:r>
          </a:p>
          <a:p>
            <a:pPr marL="514350" indent="-514350">
              <a:buNone/>
            </a:pPr>
            <a:r>
              <a:rPr lang="en-IN" sz="2400" dirty="0"/>
              <a:t>      </a:t>
            </a:r>
            <a:r>
              <a:rPr lang="en-IN" sz="2400" dirty="0" err="1"/>
              <a:t>boAt</a:t>
            </a:r>
            <a:r>
              <a:rPr lang="en-IN" sz="2400" dirty="0"/>
              <a:t> </a:t>
            </a:r>
            <a:r>
              <a:rPr lang="en-IN" sz="2400" dirty="0" err="1"/>
              <a:t>Rockerz</a:t>
            </a:r>
            <a:r>
              <a:rPr lang="en-IN" sz="2400" dirty="0"/>
              <a:t> 370 Bluetooth Wireless On Ear Headphone with </a:t>
            </a:r>
            <a:r>
              <a:rPr lang="en-IN" sz="2400" dirty="0" err="1"/>
              <a:t>Mic</a:t>
            </a:r>
            <a:r>
              <a:rPr lang="en-IN" sz="2400" dirty="0"/>
              <a:t> (Buoyant Black)</a:t>
            </a:r>
          </a:p>
          <a:p>
            <a:pPr marL="514350" indent="-514350">
              <a:buAutoNum type="arabicPeriod"/>
            </a:pPr>
            <a:endParaRPr lang="en-IN" sz="2200" dirty="0"/>
          </a:p>
          <a:p>
            <a:pPr marL="514350" indent="-514350">
              <a:buNone/>
            </a:pPr>
            <a:endParaRPr lang="en-IN" dirty="0"/>
          </a:p>
          <a:p>
            <a:pPr marL="514350" indent="-514350">
              <a:buNone/>
            </a:pPr>
            <a:endParaRPr lang="en-IN" dirty="0"/>
          </a:p>
          <a:p>
            <a:pPr marL="514350" indent="-514350">
              <a:buNone/>
            </a:pPr>
            <a:endParaRPr lang="en-IN" dirty="0"/>
          </a:p>
          <a:p>
            <a:pPr marL="514350" indent="-514350">
              <a:buFont typeface="Wingdings 2"/>
              <a:buAutoNum type="arabicPeriod"/>
            </a:pPr>
            <a:endParaRPr lang="en-IN" dirty="0"/>
          </a:p>
          <a:p>
            <a:pPr marL="514350" indent="-514350">
              <a:buNone/>
            </a:pPr>
            <a:endParaRPr lang="en-IN" dirty="0"/>
          </a:p>
        </p:txBody>
      </p:sp>
      <p:pic>
        <p:nvPicPr>
          <p:cNvPr id="7171" name="Picture 3"/>
          <p:cNvPicPr>
            <a:picLocks noChangeAspect="1" noChangeArrowheads="1"/>
          </p:cNvPicPr>
          <p:nvPr/>
        </p:nvPicPr>
        <p:blipFill>
          <a:blip r:embed="rId2" cstate="print"/>
          <a:srcRect/>
          <a:stretch>
            <a:fillRect/>
          </a:stretch>
        </p:blipFill>
        <p:spPr bwMode="auto">
          <a:xfrm>
            <a:off x="4860032" y="2204864"/>
            <a:ext cx="3168352" cy="4405823"/>
          </a:xfrm>
          <a:prstGeom prst="rect">
            <a:avLst/>
          </a:prstGeom>
          <a:noFill/>
          <a:ln w="9525">
            <a:noFill/>
            <a:miter lim="800000"/>
            <a:headEnd/>
            <a:tailEnd/>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15616" y="188640"/>
            <a:ext cx="7498080" cy="3240360"/>
          </a:xfrm>
        </p:spPr>
        <p:txBody>
          <a:bodyPr>
            <a:normAutofit/>
          </a:bodyPr>
          <a:lstStyle/>
          <a:p>
            <a:pPr>
              <a:buNone/>
            </a:pPr>
            <a:r>
              <a:rPr lang="en-IN" sz="2000" dirty="0"/>
              <a:t>2. Extract reviews for product from </a:t>
            </a:r>
            <a:r>
              <a:rPr lang="en-IN" sz="2000" dirty="0" err="1"/>
              <a:t>amazon</a:t>
            </a:r>
            <a:r>
              <a:rPr lang="en-IN" sz="2000" dirty="0"/>
              <a:t> as a </a:t>
            </a:r>
            <a:r>
              <a:rPr lang="en-IN" sz="2000" dirty="0" err="1"/>
              <a:t>dataframe</a:t>
            </a:r>
            <a:endParaRPr lang="en-IN" sz="2000" dirty="0"/>
          </a:p>
          <a:p>
            <a:r>
              <a:rPr lang="en-IN" sz="2000" dirty="0"/>
              <a:t>Web scraping is an automatic method to obtain large amounts of data from websites. Most of this data is unstructured data in an HTML format which is then converted into structured data in a spreadsheet or a database so that it can be used in various applications.</a:t>
            </a:r>
          </a:p>
          <a:p>
            <a:r>
              <a:rPr lang="en-IN" sz="2000" dirty="0"/>
              <a:t>‘requests ‘ is used to sent http requests using python</a:t>
            </a:r>
          </a:p>
          <a:p>
            <a:r>
              <a:rPr lang="en-IN" sz="2000" dirty="0" err="1"/>
              <a:t>Beautifulsoup</a:t>
            </a:r>
            <a:r>
              <a:rPr lang="en-IN" sz="2000" dirty="0"/>
              <a:t> is used for </a:t>
            </a:r>
            <a:r>
              <a:rPr lang="en-IN" sz="2000" dirty="0" err="1"/>
              <a:t>webscraping</a:t>
            </a:r>
            <a:r>
              <a:rPr lang="en-IN" sz="2000" dirty="0"/>
              <a:t> and extracting relevant data.</a:t>
            </a:r>
          </a:p>
          <a:p>
            <a:r>
              <a:rPr lang="en-IN" sz="2000" dirty="0"/>
              <a:t>Convert data into pandas </a:t>
            </a:r>
            <a:r>
              <a:rPr lang="en-IN" sz="2000" dirty="0" err="1"/>
              <a:t>dataframe</a:t>
            </a:r>
            <a:r>
              <a:rPr lang="en-IN" sz="2000" dirty="0"/>
              <a:t> format for further analysis</a:t>
            </a:r>
          </a:p>
        </p:txBody>
      </p:sp>
      <p:pic>
        <p:nvPicPr>
          <p:cNvPr id="4" name="Picture 2"/>
          <p:cNvPicPr>
            <a:picLocks noChangeAspect="1" noChangeArrowheads="1"/>
          </p:cNvPicPr>
          <p:nvPr/>
        </p:nvPicPr>
        <p:blipFill>
          <a:blip r:embed="rId2" cstate="print"/>
          <a:srcRect/>
          <a:stretch>
            <a:fillRect/>
          </a:stretch>
        </p:blipFill>
        <p:spPr bwMode="auto">
          <a:xfrm>
            <a:off x="1475656" y="3355693"/>
            <a:ext cx="5040560" cy="3502307"/>
          </a:xfrm>
          <a:prstGeom prst="rect">
            <a:avLst/>
          </a:prstGeom>
          <a:noFill/>
          <a:ln w="9525">
            <a:noFill/>
            <a:miter lim="800000"/>
            <a:headEnd/>
            <a:tailEnd/>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43608" y="358603"/>
            <a:ext cx="7978080" cy="2016224"/>
          </a:xfrm>
        </p:spPr>
        <p:txBody>
          <a:bodyPr>
            <a:normAutofit/>
          </a:bodyPr>
          <a:lstStyle/>
          <a:p>
            <a:pPr>
              <a:buNone/>
            </a:pPr>
            <a:r>
              <a:rPr lang="en-IN" sz="2000" dirty="0"/>
              <a:t>3. Data </a:t>
            </a:r>
            <a:r>
              <a:rPr lang="en-IN" sz="2000" dirty="0" err="1"/>
              <a:t>Preprocessing</a:t>
            </a:r>
            <a:endParaRPr lang="en-IN" sz="2000" dirty="0"/>
          </a:p>
          <a:p>
            <a:pPr marL="571500" indent="-571500">
              <a:buAutoNum type="romanLcParenR"/>
            </a:pPr>
            <a:r>
              <a:rPr lang="en-IN" sz="2000" dirty="0"/>
              <a:t>Check for null values / duplicated values / missing values</a:t>
            </a:r>
          </a:p>
          <a:p>
            <a:pPr marL="571500" indent="-571500">
              <a:buAutoNum type="romanLcParenR"/>
            </a:pPr>
            <a:r>
              <a:rPr lang="en-IN" sz="2000" dirty="0"/>
              <a:t>Visualize data to understand</a:t>
            </a:r>
          </a:p>
          <a:p>
            <a:pPr marL="571500" indent="-571500">
              <a:buNone/>
            </a:pPr>
            <a:r>
              <a:rPr lang="en-IN" sz="2000" dirty="0"/>
              <a:t>Findings</a:t>
            </a:r>
          </a:p>
          <a:p>
            <a:pPr marL="571500" indent="-571500">
              <a:buAutoNum type="alphaLcParenR"/>
            </a:pPr>
            <a:r>
              <a:rPr lang="en-IN" sz="2000" dirty="0"/>
              <a:t>Highest vote count</a:t>
            </a:r>
          </a:p>
          <a:p>
            <a:pPr marL="571500" indent="-571500">
              <a:buAutoNum type="alphaLcParenR"/>
            </a:pPr>
            <a:endParaRPr lang="en-IN" dirty="0"/>
          </a:p>
          <a:p>
            <a:pPr marL="571500" indent="-571500">
              <a:buAutoNum type="alphaLcParenR"/>
            </a:pPr>
            <a:endParaRPr lang="en-IN" dirty="0"/>
          </a:p>
        </p:txBody>
      </p:sp>
      <p:pic>
        <p:nvPicPr>
          <p:cNvPr id="7" name="Picture 3"/>
          <p:cNvPicPr>
            <a:picLocks noChangeAspect="1" noChangeArrowheads="1"/>
          </p:cNvPicPr>
          <p:nvPr/>
        </p:nvPicPr>
        <p:blipFill>
          <a:blip r:embed="rId2" cstate="print"/>
          <a:srcRect/>
          <a:stretch>
            <a:fillRect/>
          </a:stretch>
        </p:blipFill>
        <p:spPr bwMode="auto">
          <a:xfrm>
            <a:off x="1028582" y="2530064"/>
            <a:ext cx="4680520" cy="2869098"/>
          </a:xfrm>
          <a:prstGeom prst="rect">
            <a:avLst/>
          </a:prstGeom>
          <a:noFill/>
          <a:ln w="9525">
            <a:noFill/>
            <a:miter lim="800000"/>
            <a:headEnd/>
            <a:tailEnd/>
          </a:ln>
        </p:spPr>
      </p:pic>
      <p:sp>
        <p:nvSpPr>
          <p:cNvPr id="8" name="TextBox 7"/>
          <p:cNvSpPr txBox="1"/>
          <p:nvPr/>
        </p:nvSpPr>
        <p:spPr>
          <a:xfrm>
            <a:off x="1547664" y="5445224"/>
            <a:ext cx="6696744" cy="923330"/>
          </a:xfrm>
          <a:prstGeom prst="rect">
            <a:avLst/>
          </a:prstGeom>
          <a:noFill/>
        </p:spPr>
        <p:txBody>
          <a:bodyPr wrap="square" rtlCol="0">
            <a:spAutoFit/>
          </a:bodyPr>
          <a:lstStyle/>
          <a:p>
            <a:r>
              <a:rPr lang="en-IN" dirty="0"/>
              <a:t>Most common rating is 5.  The second most common rating is 1. We can infer while the product has high number of positive reviews, it also has significant negative </a:t>
            </a:r>
            <a:r>
              <a:rPr lang="en-IN" dirty="0" err="1"/>
              <a:t>reveiws</a:t>
            </a:r>
            <a:r>
              <a:rPr lang="en-IN" dirty="0"/>
              <a:t> as well.</a:t>
            </a:r>
          </a:p>
        </p:txBody>
      </p:sp>
      <p:pic>
        <p:nvPicPr>
          <p:cNvPr id="1028" name="Picture 4"/>
          <p:cNvPicPr>
            <a:picLocks noChangeAspect="1" noChangeArrowheads="1"/>
          </p:cNvPicPr>
          <p:nvPr/>
        </p:nvPicPr>
        <p:blipFill>
          <a:blip r:embed="rId3" cstate="print"/>
          <a:srcRect/>
          <a:stretch>
            <a:fillRect/>
          </a:stretch>
        </p:blipFill>
        <p:spPr bwMode="auto">
          <a:xfrm>
            <a:off x="5436096" y="2374827"/>
            <a:ext cx="3384376" cy="2932213"/>
          </a:xfrm>
          <a:prstGeom prst="rect">
            <a:avLst/>
          </a:prstGeom>
          <a:noFill/>
          <a:ln w="9525">
            <a:noFill/>
            <a:miter lim="800000"/>
            <a:headEnd/>
            <a:tailEnd/>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43608" y="288032"/>
            <a:ext cx="7776864" cy="1340768"/>
          </a:xfrm>
        </p:spPr>
        <p:txBody>
          <a:bodyPr>
            <a:normAutofit fontScale="85000" lnSpcReduction="20000"/>
          </a:bodyPr>
          <a:lstStyle/>
          <a:p>
            <a:pPr>
              <a:buNone/>
            </a:pPr>
            <a:r>
              <a:rPr lang="en-IN" sz="1900" dirty="0"/>
              <a:t>4.  Text </a:t>
            </a:r>
            <a:r>
              <a:rPr lang="en-IN" sz="1900" dirty="0" err="1"/>
              <a:t>Preprocessing</a:t>
            </a:r>
            <a:r>
              <a:rPr lang="en-IN" sz="1900" dirty="0"/>
              <a:t>:  text </a:t>
            </a:r>
            <a:r>
              <a:rPr lang="en-IN" sz="1900" dirty="0" err="1"/>
              <a:t>preprocessing</a:t>
            </a:r>
            <a:r>
              <a:rPr lang="en-IN" sz="1900" dirty="0"/>
              <a:t> is used to understand the information from the text data.</a:t>
            </a:r>
          </a:p>
          <a:p>
            <a:pPr marL="870966" lvl="1" indent="-514350">
              <a:buNone/>
            </a:pPr>
            <a:r>
              <a:rPr lang="en-IN" sz="1900" dirty="0" err="1"/>
              <a:t>i</a:t>
            </a:r>
            <a:r>
              <a:rPr lang="en-IN" sz="1900" dirty="0"/>
              <a:t>)    Analyse each review in terms of character count, special character count, numeric count and </a:t>
            </a:r>
            <a:r>
              <a:rPr lang="en-IN" sz="1900" dirty="0" err="1"/>
              <a:t>stopwords</a:t>
            </a:r>
            <a:r>
              <a:rPr lang="en-IN" sz="1900" dirty="0"/>
              <a:t> count</a:t>
            </a:r>
          </a:p>
          <a:p>
            <a:pPr marL="870966" lvl="1" indent="-514350">
              <a:buNone/>
            </a:pPr>
            <a:r>
              <a:rPr lang="en-IN" sz="1900" dirty="0"/>
              <a:t>ii) Remove </a:t>
            </a:r>
            <a:r>
              <a:rPr lang="en-IN" sz="1900" dirty="0" err="1"/>
              <a:t>stopwords</a:t>
            </a:r>
            <a:endParaRPr lang="en-IN" sz="1900" dirty="0"/>
          </a:p>
          <a:p>
            <a:pPr>
              <a:buNone/>
            </a:pPr>
            <a:endParaRPr lang="en-IN" sz="2000" dirty="0"/>
          </a:p>
          <a:p>
            <a:pPr>
              <a:buNone/>
            </a:pPr>
            <a:endParaRPr lang="en-IN" dirty="0"/>
          </a:p>
        </p:txBody>
      </p:sp>
      <p:sp>
        <p:nvSpPr>
          <p:cNvPr id="7" name="Content Placeholder 2"/>
          <p:cNvSpPr txBox="1">
            <a:spLocks/>
          </p:cNvSpPr>
          <p:nvPr/>
        </p:nvSpPr>
        <p:spPr>
          <a:xfrm>
            <a:off x="1187624" y="4077072"/>
            <a:ext cx="5184576" cy="504056"/>
          </a:xfrm>
          <a:prstGeom prst="rect">
            <a:avLst/>
          </a:prstGeom>
        </p:spPr>
        <p:txBody>
          <a:bodyPr>
            <a:normAutofit/>
          </a:bodyPr>
          <a:lstStyle/>
          <a:p>
            <a:pPr marL="596646" marR="0" lvl="0" indent="-514350" algn="l" defTabSz="914400" rtl="0" eaLnBrk="1" fontAlgn="auto" latinLnBrk="0" hangingPunct="1">
              <a:lnSpc>
                <a:spcPct val="100000"/>
              </a:lnSpc>
              <a:spcBef>
                <a:spcPts val="600"/>
              </a:spcBef>
              <a:spcAft>
                <a:spcPts val="0"/>
              </a:spcAft>
              <a:buClr>
                <a:schemeClr val="accent1"/>
              </a:buClr>
              <a:buSzPct val="80000"/>
              <a:tabLst/>
              <a:defRPr/>
            </a:pPr>
            <a:r>
              <a:rPr kumimoji="0" lang="en-IN" sz="2000" b="0" i="0" u="none" strike="noStrike" kern="1200" cap="none" spc="0" normalizeH="0" baseline="0" noProof="0" dirty="0">
                <a:ln>
                  <a:noFill/>
                </a:ln>
                <a:solidFill>
                  <a:schemeClr val="tx1"/>
                </a:solidFill>
                <a:effectLst/>
                <a:uLnTx/>
                <a:uFillTx/>
                <a:latin typeface="+mn-lt"/>
                <a:ea typeface="+mn-ea"/>
                <a:cs typeface="+mn-cs"/>
              </a:rPr>
              <a:t>iii)</a:t>
            </a:r>
            <a:r>
              <a:rPr kumimoji="0" lang="en-IN" sz="2000" b="0" i="0" u="none" strike="noStrike" kern="1200" cap="none" spc="0" normalizeH="0" noProof="0" dirty="0">
                <a:ln>
                  <a:noFill/>
                </a:ln>
                <a:solidFill>
                  <a:schemeClr val="tx1"/>
                </a:solidFill>
                <a:effectLst/>
                <a:uLnTx/>
                <a:uFillTx/>
                <a:latin typeface="+mn-lt"/>
                <a:ea typeface="+mn-ea"/>
                <a:cs typeface="+mn-cs"/>
              </a:rPr>
              <a:t> </a:t>
            </a:r>
            <a:r>
              <a:rPr lang="en-IN" sz="2000" dirty="0"/>
              <a:t>Convert</a:t>
            </a:r>
            <a:r>
              <a:rPr kumimoji="0" lang="en-IN" sz="2000" b="0" i="0" u="none" strike="noStrike" kern="1200" cap="none" spc="0" normalizeH="0" noProof="0" dirty="0">
                <a:ln>
                  <a:noFill/>
                </a:ln>
                <a:solidFill>
                  <a:schemeClr val="tx1"/>
                </a:solidFill>
                <a:effectLst/>
                <a:uLnTx/>
                <a:uFillTx/>
                <a:latin typeface="+mn-lt"/>
                <a:ea typeface="+mn-ea"/>
                <a:cs typeface="+mn-cs"/>
              </a:rPr>
              <a:t> words to lower case</a:t>
            </a:r>
            <a:endParaRPr kumimoji="0" lang="en-IN" sz="2000" b="0" i="0" u="none" strike="noStrike" kern="1200" cap="none" spc="0" normalizeH="0" baseline="0" noProof="0" dirty="0">
              <a:ln>
                <a:noFill/>
              </a:ln>
              <a:solidFill>
                <a:schemeClr val="tx1"/>
              </a:solidFill>
              <a:effectLst/>
              <a:uLnTx/>
              <a:uFillTx/>
              <a:latin typeface="+mn-lt"/>
              <a:ea typeface="+mn-ea"/>
              <a:cs typeface="+mn-cs"/>
            </a:endParaRPr>
          </a:p>
          <a:p>
            <a:pPr marL="365760" marR="0" lvl="0" indent="-283464" algn="l" defTabSz="914400" rtl="0" eaLnBrk="1" fontAlgn="auto" latinLnBrk="0" hangingPunct="1">
              <a:lnSpc>
                <a:spcPct val="100000"/>
              </a:lnSpc>
              <a:spcBef>
                <a:spcPts val="600"/>
              </a:spcBef>
              <a:spcAft>
                <a:spcPts val="0"/>
              </a:spcAft>
              <a:buClr>
                <a:schemeClr val="accent1"/>
              </a:buClr>
              <a:buSzPct val="80000"/>
              <a:buFont typeface="Wingdings 2"/>
              <a:buNone/>
              <a:tabLst/>
              <a:defRPr/>
            </a:pPr>
            <a:endParaRPr kumimoji="0" lang="en-IN" sz="2000" b="0" i="0" u="none" strike="noStrike" kern="1200" cap="none" spc="0" normalizeH="0" baseline="0" noProof="0" dirty="0">
              <a:ln>
                <a:noFill/>
              </a:ln>
              <a:solidFill>
                <a:schemeClr val="tx1"/>
              </a:solidFill>
              <a:effectLst/>
              <a:uLnTx/>
              <a:uFillTx/>
              <a:latin typeface="+mn-lt"/>
              <a:ea typeface="+mn-ea"/>
              <a:cs typeface="+mn-cs"/>
            </a:endParaRPr>
          </a:p>
          <a:p>
            <a:pPr marL="365760" marR="0" lvl="0" indent="-283464" algn="l" defTabSz="914400" rtl="0" eaLnBrk="1" fontAlgn="auto" latinLnBrk="0" hangingPunct="1">
              <a:lnSpc>
                <a:spcPct val="100000"/>
              </a:lnSpc>
              <a:spcBef>
                <a:spcPts val="600"/>
              </a:spcBef>
              <a:spcAft>
                <a:spcPts val="0"/>
              </a:spcAft>
              <a:buClr>
                <a:schemeClr val="accent1"/>
              </a:buClr>
              <a:buSzPct val="80000"/>
              <a:buFont typeface="Wingdings 2"/>
              <a:buNone/>
              <a:tabLst/>
              <a:defRPr/>
            </a:pPr>
            <a:endParaRPr kumimoji="0" lang="en-IN" sz="3200" b="0" i="0" u="none" strike="noStrike" kern="1200" cap="none" spc="0" normalizeH="0" baseline="0" noProof="0" dirty="0">
              <a:ln>
                <a:noFill/>
              </a:ln>
              <a:solidFill>
                <a:schemeClr val="tx1"/>
              </a:solidFill>
              <a:effectLst/>
              <a:uLnTx/>
              <a:uFillTx/>
              <a:latin typeface="+mn-lt"/>
              <a:ea typeface="+mn-ea"/>
              <a:cs typeface="+mn-cs"/>
            </a:endParaRPr>
          </a:p>
        </p:txBody>
      </p:sp>
      <p:pic>
        <p:nvPicPr>
          <p:cNvPr id="3078" name="Picture 6"/>
          <p:cNvPicPr>
            <a:picLocks noChangeAspect="1" noChangeArrowheads="1"/>
          </p:cNvPicPr>
          <p:nvPr/>
        </p:nvPicPr>
        <p:blipFill>
          <a:blip r:embed="rId2" cstate="print"/>
          <a:srcRect/>
          <a:stretch>
            <a:fillRect/>
          </a:stretch>
        </p:blipFill>
        <p:spPr bwMode="auto">
          <a:xfrm>
            <a:off x="1789619" y="4531858"/>
            <a:ext cx="4464496" cy="2042120"/>
          </a:xfrm>
          <a:prstGeom prst="rect">
            <a:avLst/>
          </a:prstGeom>
          <a:noFill/>
          <a:ln w="9525">
            <a:noFill/>
            <a:miter lim="800000"/>
            <a:headEnd/>
            <a:tailEnd/>
          </a:ln>
        </p:spPr>
      </p:pic>
      <p:pic>
        <p:nvPicPr>
          <p:cNvPr id="3079" name="Picture 7"/>
          <p:cNvPicPr>
            <a:picLocks noChangeAspect="1" noChangeArrowheads="1"/>
          </p:cNvPicPr>
          <p:nvPr/>
        </p:nvPicPr>
        <p:blipFill>
          <a:blip r:embed="rId3" cstate="print"/>
          <a:srcRect/>
          <a:stretch>
            <a:fillRect/>
          </a:stretch>
        </p:blipFill>
        <p:spPr bwMode="auto">
          <a:xfrm>
            <a:off x="1763687" y="1772816"/>
            <a:ext cx="4687645" cy="2088232"/>
          </a:xfrm>
          <a:prstGeom prst="rect">
            <a:avLst/>
          </a:prstGeom>
          <a:noFill/>
          <a:ln w="9525">
            <a:noFill/>
            <a:miter lim="800000"/>
            <a:headEnd/>
            <a:tailEnd/>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33267" y="223807"/>
            <a:ext cx="7498080" cy="432048"/>
          </a:xfrm>
        </p:spPr>
        <p:txBody>
          <a:bodyPr/>
          <a:lstStyle/>
          <a:p>
            <a:pPr lvl="0">
              <a:buNone/>
            </a:pPr>
            <a:r>
              <a:rPr lang="en-IN" sz="2000" dirty="0"/>
              <a:t>iv) Remove </a:t>
            </a:r>
            <a:r>
              <a:rPr lang="en-IN" sz="2000" dirty="0" err="1"/>
              <a:t>rarewords</a:t>
            </a:r>
            <a:endParaRPr lang="en-IN" sz="2000" dirty="0"/>
          </a:p>
          <a:p>
            <a:pPr lvl="0">
              <a:buNone/>
            </a:pPr>
            <a:endParaRPr lang="en-IN" sz="2000" dirty="0"/>
          </a:p>
          <a:p>
            <a:pPr>
              <a:buNone/>
            </a:pPr>
            <a:endParaRPr lang="en-IN" dirty="0"/>
          </a:p>
        </p:txBody>
      </p:sp>
      <p:pic>
        <p:nvPicPr>
          <p:cNvPr id="4099" name="Picture 3"/>
          <p:cNvPicPr>
            <a:picLocks noChangeAspect="1" noChangeArrowheads="1"/>
          </p:cNvPicPr>
          <p:nvPr/>
        </p:nvPicPr>
        <p:blipFill>
          <a:blip r:embed="rId2" cstate="print"/>
          <a:srcRect/>
          <a:stretch>
            <a:fillRect/>
          </a:stretch>
        </p:blipFill>
        <p:spPr bwMode="auto">
          <a:xfrm>
            <a:off x="1475657" y="692696"/>
            <a:ext cx="6336704" cy="1547335"/>
          </a:xfrm>
          <a:prstGeom prst="rect">
            <a:avLst/>
          </a:prstGeom>
          <a:noFill/>
          <a:ln w="9525">
            <a:noFill/>
            <a:miter lim="800000"/>
            <a:headEnd/>
            <a:tailEnd/>
          </a:ln>
        </p:spPr>
      </p:pic>
      <p:sp>
        <p:nvSpPr>
          <p:cNvPr id="6" name="Content Placeholder 2"/>
          <p:cNvSpPr txBox="1">
            <a:spLocks/>
          </p:cNvSpPr>
          <p:nvPr/>
        </p:nvSpPr>
        <p:spPr>
          <a:xfrm>
            <a:off x="1259632" y="2708920"/>
            <a:ext cx="7503751" cy="432048"/>
          </a:xfrm>
          <a:prstGeom prst="rect">
            <a:avLst/>
          </a:prstGeom>
        </p:spPr>
        <p:txBody>
          <a:bodyPr>
            <a:normAutofit/>
          </a:bodyPr>
          <a:lstStyle/>
          <a:p>
            <a:pPr marL="365760" marR="0" lvl="0" indent="-283464" algn="l" defTabSz="914400" rtl="0" eaLnBrk="1" fontAlgn="auto" latinLnBrk="0" hangingPunct="1">
              <a:lnSpc>
                <a:spcPct val="100000"/>
              </a:lnSpc>
              <a:spcBef>
                <a:spcPts val="600"/>
              </a:spcBef>
              <a:spcAft>
                <a:spcPts val="0"/>
              </a:spcAft>
              <a:buClr>
                <a:schemeClr val="accent1"/>
              </a:buClr>
              <a:buSzPct val="80000"/>
              <a:buFont typeface="Wingdings 2"/>
              <a:buNone/>
              <a:tabLst/>
              <a:defRPr/>
            </a:pPr>
            <a:r>
              <a:rPr kumimoji="0" lang="en-IN" sz="2000" b="0" i="0" u="none" strike="noStrike" kern="1200" cap="none" spc="0" normalizeH="0" baseline="0" noProof="0" dirty="0">
                <a:ln>
                  <a:noFill/>
                </a:ln>
                <a:solidFill>
                  <a:schemeClr val="tx1"/>
                </a:solidFill>
                <a:effectLst/>
                <a:uLnTx/>
                <a:uFillTx/>
                <a:latin typeface="+mn-lt"/>
                <a:ea typeface="+mn-ea"/>
                <a:cs typeface="+mn-cs"/>
              </a:rPr>
              <a:t>v) Remove </a:t>
            </a:r>
            <a:r>
              <a:rPr kumimoji="0" lang="en-IN" sz="2000" b="0" i="0" u="none" strike="noStrike" kern="1200" cap="none" spc="0" normalizeH="0" baseline="0" noProof="0" dirty="0" err="1">
                <a:ln>
                  <a:noFill/>
                </a:ln>
                <a:solidFill>
                  <a:schemeClr val="tx1"/>
                </a:solidFill>
                <a:effectLst/>
                <a:uLnTx/>
                <a:uFillTx/>
                <a:latin typeface="+mn-lt"/>
                <a:ea typeface="+mn-ea"/>
                <a:cs typeface="+mn-cs"/>
              </a:rPr>
              <a:t>emojis</a:t>
            </a:r>
            <a:r>
              <a:rPr kumimoji="0" lang="en-IN" sz="2000" b="0" i="0" u="none" strike="noStrike" kern="1200" cap="none" spc="0" normalizeH="0" baseline="0" noProof="0" dirty="0">
                <a:ln>
                  <a:noFill/>
                </a:ln>
                <a:solidFill>
                  <a:schemeClr val="tx1"/>
                </a:solidFill>
                <a:effectLst/>
                <a:uLnTx/>
                <a:uFillTx/>
                <a:latin typeface="+mn-lt"/>
                <a:ea typeface="+mn-ea"/>
                <a:cs typeface="+mn-cs"/>
              </a:rPr>
              <a:t> and special characters</a:t>
            </a:r>
          </a:p>
          <a:p>
            <a:pPr marL="365760" marR="0" lvl="0" indent="-283464" algn="l" defTabSz="914400" rtl="0" eaLnBrk="1" fontAlgn="auto" latinLnBrk="0" hangingPunct="1">
              <a:lnSpc>
                <a:spcPct val="100000"/>
              </a:lnSpc>
              <a:spcBef>
                <a:spcPts val="600"/>
              </a:spcBef>
              <a:spcAft>
                <a:spcPts val="0"/>
              </a:spcAft>
              <a:buClr>
                <a:schemeClr val="accent1"/>
              </a:buClr>
              <a:buSzPct val="80000"/>
              <a:buFont typeface="Wingdings 2"/>
              <a:buNone/>
              <a:tabLst/>
              <a:defRPr/>
            </a:pPr>
            <a:endParaRPr kumimoji="0" lang="en-IN" sz="2000" b="0" i="0" u="none" strike="noStrike" kern="1200" cap="none" spc="0" normalizeH="0" baseline="0" noProof="0" dirty="0">
              <a:ln>
                <a:noFill/>
              </a:ln>
              <a:solidFill>
                <a:schemeClr val="tx1"/>
              </a:solidFill>
              <a:effectLst/>
              <a:uLnTx/>
              <a:uFillTx/>
              <a:latin typeface="+mn-lt"/>
              <a:ea typeface="+mn-ea"/>
              <a:cs typeface="+mn-cs"/>
            </a:endParaRPr>
          </a:p>
          <a:p>
            <a:pPr marL="365760" marR="0" lvl="0" indent="-283464" algn="l" defTabSz="914400" rtl="0" eaLnBrk="1" fontAlgn="auto" latinLnBrk="0" hangingPunct="1">
              <a:lnSpc>
                <a:spcPct val="100000"/>
              </a:lnSpc>
              <a:spcBef>
                <a:spcPts val="600"/>
              </a:spcBef>
              <a:spcAft>
                <a:spcPts val="0"/>
              </a:spcAft>
              <a:buClr>
                <a:schemeClr val="accent1"/>
              </a:buClr>
              <a:buSzPct val="80000"/>
              <a:buFont typeface="Wingdings 2"/>
              <a:buNone/>
              <a:tabLst/>
              <a:defRPr/>
            </a:pPr>
            <a:endParaRPr kumimoji="0" lang="en-IN" sz="3200" b="0" i="0" u="none" strike="noStrike" kern="1200" cap="none" spc="0" normalizeH="0" baseline="0" noProof="0" dirty="0">
              <a:ln>
                <a:noFill/>
              </a:ln>
              <a:solidFill>
                <a:schemeClr val="tx1"/>
              </a:solidFill>
              <a:effectLst/>
              <a:uLnTx/>
              <a:uFillTx/>
              <a:latin typeface="+mn-lt"/>
              <a:ea typeface="+mn-ea"/>
              <a:cs typeface="+mn-cs"/>
            </a:endParaRPr>
          </a:p>
        </p:txBody>
      </p:sp>
      <p:pic>
        <p:nvPicPr>
          <p:cNvPr id="4100" name="Picture 4"/>
          <p:cNvPicPr>
            <a:picLocks noChangeAspect="1" noChangeArrowheads="1"/>
          </p:cNvPicPr>
          <p:nvPr/>
        </p:nvPicPr>
        <p:blipFill>
          <a:blip r:embed="rId3" cstate="print"/>
          <a:srcRect/>
          <a:stretch>
            <a:fillRect/>
          </a:stretch>
        </p:blipFill>
        <p:spPr bwMode="auto">
          <a:xfrm>
            <a:off x="1435608" y="3429000"/>
            <a:ext cx="5912744" cy="2664296"/>
          </a:xfrm>
          <a:prstGeom prst="rect">
            <a:avLst/>
          </a:prstGeom>
          <a:noFill/>
          <a:ln w="9525">
            <a:noFill/>
            <a:miter lim="800000"/>
            <a:headEnd/>
            <a:tailEnd/>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noGrp="1"/>
          </p:cNvSpPr>
          <p:nvPr>
            <p:ph idx="1"/>
          </p:nvPr>
        </p:nvSpPr>
        <p:spPr>
          <a:xfrm>
            <a:off x="1187624" y="260350"/>
            <a:ext cx="7746826" cy="5988050"/>
          </a:xfrm>
          <a:prstGeom prst="rect">
            <a:avLst/>
          </a:prstGeom>
        </p:spPr>
        <p:txBody>
          <a:bodyPr>
            <a:normAutofit/>
          </a:bodyPr>
          <a:lstStyle/>
          <a:p>
            <a:pPr marL="365760" marR="0" lvl="0" indent="-283464" algn="l" defTabSz="914400" rtl="0" eaLnBrk="1" fontAlgn="auto" latinLnBrk="0" hangingPunct="1">
              <a:lnSpc>
                <a:spcPct val="100000"/>
              </a:lnSpc>
              <a:spcBef>
                <a:spcPts val="600"/>
              </a:spcBef>
              <a:spcAft>
                <a:spcPts val="0"/>
              </a:spcAft>
              <a:buClr>
                <a:schemeClr val="accent1"/>
              </a:buClr>
              <a:buSzPct val="80000"/>
              <a:buFont typeface="Wingdings 2"/>
              <a:buNone/>
              <a:tabLst/>
              <a:defRPr/>
            </a:pPr>
            <a:r>
              <a:rPr lang="en-IN" sz="2000" dirty="0"/>
              <a:t>vi) </a:t>
            </a:r>
            <a:r>
              <a:rPr kumimoji="0" lang="en-IN" sz="2000" b="0" i="0" u="none" strike="noStrike" kern="1200" cap="none" spc="0" normalizeH="0" baseline="0" noProof="0" dirty="0">
                <a:ln>
                  <a:noFill/>
                </a:ln>
                <a:solidFill>
                  <a:schemeClr val="tx1"/>
                </a:solidFill>
                <a:effectLst/>
                <a:uLnTx/>
                <a:uFillTx/>
                <a:latin typeface="+mn-lt"/>
                <a:ea typeface="+mn-ea"/>
                <a:cs typeface="+mn-cs"/>
              </a:rPr>
              <a:t>Stemming and </a:t>
            </a:r>
            <a:r>
              <a:rPr kumimoji="0" lang="en-IN" sz="2000" b="0" i="0" u="none" strike="noStrike" kern="1200" cap="none" spc="0" normalizeH="0" baseline="0" noProof="0" dirty="0" err="1">
                <a:ln>
                  <a:noFill/>
                </a:ln>
                <a:solidFill>
                  <a:schemeClr val="tx1"/>
                </a:solidFill>
                <a:effectLst/>
                <a:uLnTx/>
                <a:uFillTx/>
                <a:latin typeface="+mn-lt"/>
                <a:ea typeface="+mn-ea"/>
                <a:cs typeface="+mn-cs"/>
              </a:rPr>
              <a:t>lemmitization</a:t>
            </a:r>
            <a:endParaRPr kumimoji="0" lang="en-IN" sz="2000" b="0" i="0" u="none" strike="noStrike" kern="1200" cap="none" spc="0" normalizeH="0" baseline="0" noProof="0" dirty="0">
              <a:ln>
                <a:noFill/>
              </a:ln>
              <a:solidFill>
                <a:schemeClr val="tx1"/>
              </a:solidFill>
              <a:effectLst/>
              <a:uLnTx/>
              <a:uFillTx/>
              <a:latin typeface="+mn-lt"/>
              <a:ea typeface="+mn-ea"/>
              <a:cs typeface="+mn-cs"/>
            </a:endParaRPr>
          </a:p>
          <a:p>
            <a:pPr marL="365760" marR="0" lvl="0" indent="-283464" algn="l" defTabSz="914400" rtl="0" eaLnBrk="1" fontAlgn="auto" latinLnBrk="0" hangingPunct="1">
              <a:lnSpc>
                <a:spcPct val="100000"/>
              </a:lnSpc>
              <a:spcBef>
                <a:spcPts val="600"/>
              </a:spcBef>
              <a:spcAft>
                <a:spcPts val="0"/>
              </a:spcAft>
              <a:buClr>
                <a:schemeClr val="accent1"/>
              </a:buClr>
              <a:buSzPct val="80000"/>
              <a:buFont typeface="Wingdings 2"/>
              <a:buNone/>
              <a:tabLst/>
              <a:defRPr/>
            </a:pPr>
            <a:endParaRPr kumimoji="0" lang="en-IN" sz="2000" b="0" i="0" u="none" strike="noStrike" kern="1200" cap="none" spc="0" normalizeH="0" baseline="0" noProof="0" dirty="0">
              <a:ln>
                <a:noFill/>
              </a:ln>
              <a:solidFill>
                <a:schemeClr val="tx1"/>
              </a:solidFill>
              <a:effectLst/>
              <a:uLnTx/>
              <a:uFillTx/>
              <a:latin typeface="+mn-lt"/>
              <a:ea typeface="+mn-ea"/>
              <a:cs typeface="+mn-cs"/>
            </a:endParaRPr>
          </a:p>
          <a:p>
            <a:pPr marL="365760" marR="0" lvl="0" indent="-283464" algn="l" defTabSz="914400" rtl="0" eaLnBrk="1" fontAlgn="auto" latinLnBrk="0" hangingPunct="1">
              <a:lnSpc>
                <a:spcPct val="100000"/>
              </a:lnSpc>
              <a:spcBef>
                <a:spcPts val="600"/>
              </a:spcBef>
              <a:spcAft>
                <a:spcPts val="0"/>
              </a:spcAft>
              <a:buClr>
                <a:schemeClr val="accent1"/>
              </a:buClr>
              <a:buSzPct val="80000"/>
              <a:buFont typeface="Wingdings 2"/>
              <a:buNone/>
              <a:tabLst/>
              <a:defRPr/>
            </a:pPr>
            <a:endParaRPr kumimoji="0" lang="en-IN" sz="3200" b="0" i="0" u="none" strike="noStrike" kern="1200" cap="none" spc="0" normalizeH="0" baseline="0" noProof="0" dirty="0">
              <a:ln>
                <a:noFill/>
              </a:ln>
              <a:solidFill>
                <a:schemeClr val="tx1"/>
              </a:solidFill>
              <a:effectLst/>
              <a:uLnTx/>
              <a:uFillTx/>
              <a:latin typeface="+mn-lt"/>
              <a:ea typeface="+mn-ea"/>
              <a:cs typeface="+mn-cs"/>
            </a:endParaRPr>
          </a:p>
        </p:txBody>
      </p:sp>
      <p:pic>
        <p:nvPicPr>
          <p:cNvPr id="5" name="Picture 6"/>
          <p:cNvPicPr>
            <a:picLocks noChangeAspect="1" noChangeArrowheads="1"/>
          </p:cNvPicPr>
          <p:nvPr/>
        </p:nvPicPr>
        <p:blipFill>
          <a:blip r:embed="rId2" cstate="print"/>
          <a:srcRect/>
          <a:stretch>
            <a:fillRect/>
          </a:stretch>
        </p:blipFill>
        <p:spPr bwMode="auto">
          <a:xfrm>
            <a:off x="1043608" y="1052736"/>
            <a:ext cx="6336704" cy="1872208"/>
          </a:xfrm>
          <a:prstGeom prst="rect">
            <a:avLst/>
          </a:prstGeom>
          <a:noFill/>
          <a:ln w="9525">
            <a:noFill/>
            <a:miter lim="800000"/>
            <a:headEnd/>
            <a:tailEnd/>
          </a:ln>
        </p:spPr>
      </p:pic>
      <p:pic>
        <p:nvPicPr>
          <p:cNvPr id="6" name="Picture 7"/>
          <p:cNvPicPr>
            <a:picLocks noChangeAspect="1" noChangeArrowheads="1"/>
          </p:cNvPicPr>
          <p:nvPr/>
        </p:nvPicPr>
        <p:blipFill>
          <a:blip r:embed="rId3" cstate="print"/>
          <a:srcRect/>
          <a:stretch>
            <a:fillRect/>
          </a:stretch>
        </p:blipFill>
        <p:spPr bwMode="auto">
          <a:xfrm>
            <a:off x="1059632" y="3789040"/>
            <a:ext cx="7470295" cy="1872208"/>
          </a:xfrm>
          <a:prstGeom prst="rect">
            <a:avLst/>
          </a:prstGeom>
          <a:noFill/>
          <a:ln w="9525">
            <a:noFill/>
            <a:miter lim="800000"/>
            <a:headEnd/>
            <a:tailEnd/>
          </a:ln>
        </p:spPr>
      </p:pic>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olstice">
  <a:themeElements>
    <a:clrScheme name="Solstice">
      <a:dk1>
        <a:sysClr val="windowText" lastClr="000000"/>
      </a:dk1>
      <a:lt1>
        <a:sysClr val="window" lastClr="FFFFFF"/>
      </a:lt1>
      <a:dk2>
        <a:srgbClr val="4F271C"/>
      </a:dk2>
      <a:lt2>
        <a:srgbClr val="E7DEC9"/>
      </a:lt2>
      <a:accent1>
        <a:srgbClr val="3891A7"/>
      </a:accent1>
      <a:accent2>
        <a:srgbClr val="FEB80A"/>
      </a:accent2>
      <a:accent3>
        <a:srgbClr val="C32D2E"/>
      </a:accent3>
      <a:accent4>
        <a:srgbClr val="84AA33"/>
      </a:accent4>
      <a:accent5>
        <a:srgbClr val="964305"/>
      </a:accent5>
      <a:accent6>
        <a:srgbClr val="475A8D"/>
      </a:accent6>
      <a:hlink>
        <a:srgbClr val="8DC765"/>
      </a:hlink>
      <a:folHlink>
        <a:srgbClr val="AA8A14"/>
      </a:folHlink>
    </a:clrScheme>
    <a:fontScheme name="Solstice">
      <a:majorFont>
        <a:latin typeface="Gill Sans MT"/>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Gill Sans MT"/>
        <a:ea typeface=""/>
        <a:cs typeface=""/>
        <a:font script="Grek" typeface="Corbel"/>
        <a:font script="Cyrl" typeface="Corbel"/>
        <a:font script="Jpan" typeface="HGｺﾞｼｯｸE"/>
        <a:font script="Hang" typeface="HY엽서L"/>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Solstice">
      <a:fillStyleLst>
        <a:solidFill>
          <a:schemeClr val="phClr"/>
        </a:solidFill>
        <a:gradFill rotWithShape="1">
          <a:gsLst>
            <a:gs pos="0">
              <a:schemeClr val="phClr">
                <a:tint val="35000"/>
                <a:satMod val="253000"/>
              </a:schemeClr>
            </a:gs>
            <a:gs pos="50000">
              <a:schemeClr val="phClr">
                <a:tint val="42000"/>
                <a:satMod val="255000"/>
              </a:schemeClr>
            </a:gs>
            <a:gs pos="97000">
              <a:schemeClr val="phClr">
                <a:tint val="53000"/>
                <a:satMod val="260000"/>
              </a:schemeClr>
            </a:gs>
            <a:gs pos="100000">
              <a:schemeClr val="phClr">
                <a:tint val="56000"/>
                <a:satMod val="275000"/>
              </a:schemeClr>
            </a:gs>
          </a:gsLst>
          <a:path path="circle">
            <a:fillToRect l="50000" t="50000" r="50000" b="50000"/>
          </a:path>
        </a:gradFill>
        <a:gradFill rotWithShape="1">
          <a:gsLst>
            <a:gs pos="0">
              <a:schemeClr val="phClr">
                <a:tint val="92000"/>
                <a:satMod val="170000"/>
              </a:schemeClr>
            </a:gs>
            <a:gs pos="15000">
              <a:schemeClr val="phClr">
                <a:tint val="92000"/>
                <a:shade val="99000"/>
                <a:satMod val="170000"/>
              </a:schemeClr>
            </a:gs>
            <a:gs pos="62000">
              <a:schemeClr val="phClr">
                <a:tint val="96000"/>
                <a:shade val="80000"/>
                <a:satMod val="170000"/>
              </a:schemeClr>
            </a:gs>
            <a:gs pos="97000">
              <a:schemeClr val="phClr">
                <a:tint val="98000"/>
                <a:shade val="63000"/>
                <a:satMod val="170000"/>
              </a:schemeClr>
            </a:gs>
            <a:gs pos="100000">
              <a:schemeClr val="phClr">
                <a:shade val="62000"/>
                <a:satMod val="170000"/>
              </a:schemeClr>
            </a:gs>
          </a:gsLst>
          <a:path path="circle">
            <a:fillToRect l="50000" t="50000" r="50000" b="50000"/>
          </a:path>
        </a:gradFill>
      </a:fillStyleLst>
      <a:lnStyleLst>
        <a:ln w="9525" cap="flat" cmpd="sng" algn="ctr">
          <a:solidFill>
            <a:schemeClr val="phClr"/>
          </a:solidFill>
          <a:prstDash val="solid"/>
        </a:ln>
        <a:ln w="25400" cap="flat" cmpd="sng" algn="ctr">
          <a:solidFill>
            <a:schemeClr val="phClr"/>
          </a:solidFill>
          <a:prstDash val="solid"/>
        </a:ln>
        <a:ln w="25400" cap="flat" cmpd="sng" algn="ctr">
          <a:solidFill>
            <a:schemeClr val="phClr"/>
          </a:solidFill>
          <a:prstDash val="solid"/>
        </a:ln>
      </a:lnStyleLst>
      <a:effectStyleLst>
        <a:effectStyle>
          <a:effectLst>
            <a:outerShdw blurRad="63500" dist="25400" dir="5400000" rotWithShape="0">
              <a:srgbClr val="000000">
                <a:alpha val="43137"/>
              </a:srgbClr>
            </a:outerShdw>
          </a:effectLst>
        </a:effectStyle>
        <a:effectStyle>
          <a:effectLst>
            <a:outerShdw blurRad="63500" dist="25400" dir="5400000" rotWithShape="0">
              <a:srgbClr val="000000">
                <a:alpha val="43137"/>
              </a:srgbClr>
            </a:outerShdw>
          </a:effectLst>
          <a:scene3d>
            <a:camera prst="orthographicFront" fov="0">
              <a:rot lat="0" lon="0" rev="0"/>
            </a:camera>
            <a:lightRig rig="brightRoom" dir="tl">
              <a:rot lat="0" lon="0" rev="8700000"/>
            </a:lightRig>
          </a:scene3d>
          <a:sp3d contourW="12700">
            <a:bevelT w="0" h="0"/>
            <a:contourClr>
              <a:schemeClr val="phClr">
                <a:shade val="80000"/>
              </a:schemeClr>
            </a:contourClr>
          </a:sp3d>
        </a:effectStyle>
        <a:effectStyle>
          <a:effectLst>
            <a:outerShdw blurRad="63500" dist="25400" dir="5400000" rotWithShape="0">
              <a:srgbClr val="000000">
                <a:alpha val="43137"/>
              </a:srgbClr>
            </a:outerShdw>
          </a:effectLst>
          <a:scene3d>
            <a:camera prst="orthographicFront" fov="0">
              <a:rot lat="0" lon="0" rev="0"/>
            </a:camera>
            <a:lightRig rig="brightRoom" dir="tl">
              <a:rot lat="0" lon="0" rev="5400000"/>
            </a:lightRig>
          </a:scene3d>
          <a:sp3d contourW="12700">
            <a:bevelT w="25400" h="50800" prst="angle"/>
            <a:contourClr>
              <a:schemeClr val="phClr"/>
            </a:contourClr>
          </a:sp3d>
        </a:effectStyle>
      </a:effectStyleLst>
      <a:bgFillStyleLst>
        <a:solidFill>
          <a:schemeClr val="phClr"/>
        </a:solidFill>
        <a:gradFill rotWithShape="1">
          <a:gsLst>
            <a:gs pos="0">
              <a:schemeClr val="phClr">
                <a:tint val="60000"/>
                <a:satMod val="355000"/>
              </a:schemeClr>
            </a:gs>
            <a:gs pos="40000">
              <a:schemeClr val="phClr">
                <a:tint val="85000"/>
                <a:satMod val="320000"/>
              </a:schemeClr>
            </a:gs>
            <a:gs pos="100000">
              <a:schemeClr val="phClr">
                <a:shade val="55000"/>
                <a:satMod val="300000"/>
              </a:schemeClr>
            </a:gs>
          </a:gsLst>
          <a:path path="circle">
            <a:fillToRect l="-24500" t="-20000" r="124500" b="120000"/>
          </a:path>
        </a:gradFill>
        <a:blipFill>
          <a:blip xmlns:r="http://schemas.openxmlformats.org/officeDocument/2006/relationships" r:embed="rId1">
            <a:duotone>
              <a:schemeClr val="phClr">
                <a:shade val="9000"/>
                <a:satMod val="300000"/>
              </a:schemeClr>
              <a:schemeClr val="phClr">
                <a:tint val="90000"/>
                <a:satMod val="225000"/>
              </a:schemeClr>
            </a:duotone>
          </a:blip>
          <a:tile tx="0" ty="0" sx="90000" sy="90000" flip="xy"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Solstice</Template>
  <TotalTime>675</TotalTime>
  <Words>690</Words>
  <Application>Microsoft Office PowerPoint</Application>
  <PresentationFormat>On-screen Show (4:3)</PresentationFormat>
  <Paragraphs>101</Paragraphs>
  <Slides>27</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27</vt:i4>
      </vt:variant>
    </vt:vector>
  </HeadingPairs>
  <TitlesOfParts>
    <vt:vector size="32" baseType="lpstr">
      <vt:lpstr>Gill Sans MT</vt:lpstr>
      <vt:lpstr>Helvetica Neue</vt:lpstr>
      <vt:lpstr>Verdana</vt:lpstr>
      <vt:lpstr>Wingdings 2</vt:lpstr>
      <vt:lpstr>Solstice</vt:lpstr>
      <vt:lpstr>Sentiment Analysis on Amazon Product Review</vt:lpstr>
      <vt:lpstr>Objective</vt:lpstr>
      <vt:lpstr>Libraries Used</vt:lpstr>
      <vt:lpstr>Methodology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Positive Reviews </vt:lpstr>
      <vt:lpstr>Negative Reviews:</vt:lpstr>
      <vt:lpstr>Neutral Reviews:</vt:lpstr>
      <vt:lpstr>Model Building</vt:lpstr>
      <vt:lpstr>Streamlit Deployment</vt:lpstr>
      <vt:lpstr>Showing All Reviews</vt:lpstr>
      <vt:lpstr>Visualizations for Ratings</vt:lpstr>
      <vt:lpstr>Plots</vt:lpstr>
      <vt:lpstr>WordClouds</vt:lpstr>
      <vt:lpstr>Positive, Negative &amp; Neutral Reviews</vt:lpstr>
      <vt:lpstr>Count &amp; Percentage  of Reviews   According to the Reviews Percentage It will Comment whether the Product is Very Good, Good, Bad,  Very Bad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Megha</dc:creator>
  <cp:lastModifiedBy>Samyuktha Patnaik</cp:lastModifiedBy>
  <cp:revision>45</cp:revision>
  <dcterms:created xsi:type="dcterms:W3CDTF">2022-04-19T15:23:04Z</dcterms:created>
  <dcterms:modified xsi:type="dcterms:W3CDTF">2022-06-27T10:36:38Z</dcterms:modified>
</cp:coreProperties>
</file>